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01192381a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ab8853024484e"/>
  </p:sldMasterIdLst>
  <p:sldIdLst>
    <p:sldId xmlns:r="http://schemas.openxmlformats.org/officeDocument/2006/relationships" id="256" r:id="Rf32b91e4c83e4862"/>
    <p:sldId xmlns:r="http://schemas.openxmlformats.org/officeDocument/2006/relationships" id="257" r:id="Rb1df1e93a8cb4b2c"/>
    <p:sldId xmlns:r="http://schemas.openxmlformats.org/officeDocument/2006/relationships" id="258" r:id="Ra7a67001a6c64413"/>
    <p:sldId xmlns:r="http://schemas.openxmlformats.org/officeDocument/2006/relationships" id="259" r:id="Ra8affa532d6047a6"/>
    <p:sldId xmlns:r="http://schemas.openxmlformats.org/officeDocument/2006/relationships" id="260" r:id="R382d5d9eef7449b0"/>
    <p:sldId xmlns:r="http://schemas.openxmlformats.org/officeDocument/2006/relationships" id="261" r:id="R9bf57357333a4a4b"/>
    <p:sldId xmlns:r="http://schemas.openxmlformats.org/officeDocument/2006/relationships" id="262" r:id="R404e1b9f1aa8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ab8853024484e" /><Relationship Type="http://schemas.openxmlformats.org/officeDocument/2006/relationships/slide" Target="/ppt/slides/slide1.xml" Id="Rf32b91e4c83e4862" /><Relationship Type="http://schemas.openxmlformats.org/officeDocument/2006/relationships/slide" Target="/ppt/slides/slide2.xml" Id="Rb1df1e93a8cb4b2c" /><Relationship Type="http://schemas.openxmlformats.org/officeDocument/2006/relationships/slide" Target="/ppt/slides/slide3.xml" Id="Ra7a67001a6c64413" /><Relationship Type="http://schemas.openxmlformats.org/officeDocument/2006/relationships/slide" Target="/ppt/slides/slide4.xml" Id="Ra8affa532d6047a6" /><Relationship Type="http://schemas.openxmlformats.org/officeDocument/2006/relationships/slide" Target="/ppt/slides/slide5.xml" Id="R382d5d9eef7449b0" /><Relationship Type="http://schemas.openxmlformats.org/officeDocument/2006/relationships/slide" Target="/ppt/slides/slide6.xml" Id="R9bf57357333a4a4b" /><Relationship Type="http://schemas.openxmlformats.org/officeDocument/2006/relationships/slide" Target="/ppt/slides/slide7.xml" Id="R404e1b9f1aa8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b135fc1e5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d7d71b2fc42ff" /><Relationship Type="http://schemas.openxmlformats.org/officeDocument/2006/relationships/theme" Target="/ppt/slideMasters/theme/theme1.xml" Id="Rec48ac71e2ef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d7d71b2fc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d89c6e99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3db6ddca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2e13d754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ce1874e1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1d61f7282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a4c50d90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e9e78580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KIRKENÆR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KIRKENÆR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7 743 337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KIRKENÆR AS</a:t>
            </a:r>
          </a:p>
        </p:txBody>
      </p:sp>
    </p:spTree>
  </p:cSld>
  <p:clrMapOvr>
    <a:masterClrMapping xmlns:a="http://schemas.openxmlformats.org/drawingml/2006/main"/>
  </p:clrMapOvr>
</p:sld>
</file>