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96e69ba71c43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6a8ce8bc5a443d"/>
  </p:sldMasterIdLst>
  <p:sldIdLst>
    <p:sldId xmlns:r="http://schemas.openxmlformats.org/officeDocument/2006/relationships" id="256" r:id="Rc2c84f8a6a634fce"/>
    <p:sldId xmlns:r="http://schemas.openxmlformats.org/officeDocument/2006/relationships" id="257" r:id="R68e6efb542df4793"/>
    <p:sldId xmlns:r="http://schemas.openxmlformats.org/officeDocument/2006/relationships" id="258" r:id="R21c4a97a6e574c17"/>
    <p:sldId xmlns:r="http://schemas.openxmlformats.org/officeDocument/2006/relationships" id="259" r:id="R9507954f7a564c67"/>
    <p:sldId xmlns:r="http://schemas.openxmlformats.org/officeDocument/2006/relationships" id="260" r:id="Rb138c74e5d90424d"/>
    <p:sldId xmlns:r="http://schemas.openxmlformats.org/officeDocument/2006/relationships" id="261" r:id="R78706cc5bc8e43ba"/>
    <p:sldId xmlns:r="http://schemas.openxmlformats.org/officeDocument/2006/relationships" id="262" r:id="R33f67f08b78e4e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6a8ce8bc5a443d" /><Relationship Type="http://schemas.openxmlformats.org/officeDocument/2006/relationships/slide" Target="/ppt/slides/slide1.xml" Id="Rc2c84f8a6a634fce" /><Relationship Type="http://schemas.openxmlformats.org/officeDocument/2006/relationships/slide" Target="/ppt/slides/slide2.xml" Id="R68e6efb542df4793" /><Relationship Type="http://schemas.openxmlformats.org/officeDocument/2006/relationships/slide" Target="/ppt/slides/slide3.xml" Id="R21c4a97a6e574c17" /><Relationship Type="http://schemas.openxmlformats.org/officeDocument/2006/relationships/slide" Target="/ppt/slides/slide4.xml" Id="R9507954f7a564c67" /><Relationship Type="http://schemas.openxmlformats.org/officeDocument/2006/relationships/slide" Target="/ppt/slides/slide5.xml" Id="Rb138c74e5d90424d" /><Relationship Type="http://schemas.openxmlformats.org/officeDocument/2006/relationships/slide" Target="/ppt/slides/slide6.xml" Id="R78706cc5bc8e43ba" /><Relationship Type="http://schemas.openxmlformats.org/officeDocument/2006/relationships/slide" Target="/ppt/slides/slide7.xml" Id="R33f67f08b78e4e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9024b6f43845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c448f1295c43eb" /><Relationship Type="http://schemas.openxmlformats.org/officeDocument/2006/relationships/theme" Target="/ppt/slideMasters/theme/theme1.xml" Id="Rd23e146be5df43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c448f1295c43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cc789809a440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dc256e20df40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9d536b4bd947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61d67e012248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65d421f0543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0cdf295a5142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4d9fd9daf34c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ZITAS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ZITAS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ZITAS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ZITAS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ZITAS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ZITAS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9 658 887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9 356 061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9 761 763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14 993 840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15 120 285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ZITAS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 CECILIE BUGGE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ZITAS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Trosteveien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1357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991 166 653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ZITAS AS</a:t>
            </a:r>
          </a:p>
        </p:txBody>
      </p:sp>
    </p:spTree>
  </p:cSld>
  <p:clrMapOvr>
    <a:masterClrMapping xmlns:a="http://schemas.openxmlformats.org/drawingml/2006/main"/>
  </p:clrMapOvr>
</p:sld>
</file>