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a3e7ee96c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601b499264727"/>
  </p:sldMasterIdLst>
  <p:sldIdLst>
    <p:sldId xmlns:r="http://schemas.openxmlformats.org/officeDocument/2006/relationships" id="256" r:id="R4de4500e5d264ef8"/>
    <p:sldId xmlns:r="http://schemas.openxmlformats.org/officeDocument/2006/relationships" id="257" r:id="Rb657772382bb42ab"/>
    <p:sldId xmlns:r="http://schemas.openxmlformats.org/officeDocument/2006/relationships" id="258" r:id="R564411844f7849af"/>
    <p:sldId xmlns:r="http://schemas.openxmlformats.org/officeDocument/2006/relationships" id="259" r:id="R4f5fe8b98ecf4e07"/>
    <p:sldId xmlns:r="http://schemas.openxmlformats.org/officeDocument/2006/relationships" id="260" r:id="R638e3e4ae35a40b8"/>
    <p:sldId xmlns:r="http://schemas.openxmlformats.org/officeDocument/2006/relationships" id="261" r:id="Rb36df9c6d1564251"/>
    <p:sldId xmlns:r="http://schemas.openxmlformats.org/officeDocument/2006/relationships" id="262" r:id="Rffd8eab6a67a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601b499264727" /><Relationship Type="http://schemas.openxmlformats.org/officeDocument/2006/relationships/slide" Target="/ppt/slides/slide1.xml" Id="R4de4500e5d264ef8" /><Relationship Type="http://schemas.openxmlformats.org/officeDocument/2006/relationships/slide" Target="/ppt/slides/slide2.xml" Id="Rb657772382bb42ab" /><Relationship Type="http://schemas.openxmlformats.org/officeDocument/2006/relationships/slide" Target="/ppt/slides/slide3.xml" Id="R564411844f7849af" /><Relationship Type="http://schemas.openxmlformats.org/officeDocument/2006/relationships/slide" Target="/ppt/slides/slide4.xml" Id="R4f5fe8b98ecf4e07" /><Relationship Type="http://schemas.openxmlformats.org/officeDocument/2006/relationships/slide" Target="/ppt/slides/slide5.xml" Id="R638e3e4ae35a40b8" /><Relationship Type="http://schemas.openxmlformats.org/officeDocument/2006/relationships/slide" Target="/ppt/slides/slide6.xml" Id="Rb36df9c6d1564251" /><Relationship Type="http://schemas.openxmlformats.org/officeDocument/2006/relationships/slide" Target="/ppt/slides/slide7.xml" Id="Rffd8eab6a67a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6dd6cf55a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28fb37af44e7" /><Relationship Type="http://schemas.openxmlformats.org/officeDocument/2006/relationships/theme" Target="/ppt/slideMasters/theme/theme1.xml" Id="Rc73ec9433de6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928fb37af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6cd84c8a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882366615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e34de18b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1298d7109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af23b61e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17c3b6c80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d15c306d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OLE-RIKARD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