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1fb7dd0d2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00eba687b4d51"/>
  </p:sldMasterIdLst>
  <p:sldIdLst>
    <p:sldId xmlns:r="http://schemas.openxmlformats.org/officeDocument/2006/relationships" id="256" r:id="R4923702acec44fdf"/>
    <p:sldId xmlns:r="http://schemas.openxmlformats.org/officeDocument/2006/relationships" id="257" r:id="Rd0c5dc5252f54d25"/>
    <p:sldId xmlns:r="http://schemas.openxmlformats.org/officeDocument/2006/relationships" id="258" r:id="Rabe6f550ffa0484b"/>
    <p:sldId xmlns:r="http://schemas.openxmlformats.org/officeDocument/2006/relationships" id="259" r:id="R8acef8d2156746b2"/>
    <p:sldId xmlns:r="http://schemas.openxmlformats.org/officeDocument/2006/relationships" id="260" r:id="Rb6f60c3e6654401e"/>
    <p:sldId xmlns:r="http://schemas.openxmlformats.org/officeDocument/2006/relationships" id="261" r:id="R09699771f6ab4cae"/>
    <p:sldId xmlns:r="http://schemas.openxmlformats.org/officeDocument/2006/relationships" id="262" r:id="Rf7b4a7f2ec29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00eba687b4d51" /><Relationship Type="http://schemas.openxmlformats.org/officeDocument/2006/relationships/slide" Target="/ppt/slides/slide1.xml" Id="R4923702acec44fdf" /><Relationship Type="http://schemas.openxmlformats.org/officeDocument/2006/relationships/slide" Target="/ppt/slides/slide2.xml" Id="Rd0c5dc5252f54d25" /><Relationship Type="http://schemas.openxmlformats.org/officeDocument/2006/relationships/slide" Target="/ppt/slides/slide3.xml" Id="Rabe6f550ffa0484b" /><Relationship Type="http://schemas.openxmlformats.org/officeDocument/2006/relationships/slide" Target="/ppt/slides/slide4.xml" Id="R8acef8d2156746b2" /><Relationship Type="http://schemas.openxmlformats.org/officeDocument/2006/relationships/slide" Target="/ppt/slides/slide5.xml" Id="Rb6f60c3e6654401e" /><Relationship Type="http://schemas.openxmlformats.org/officeDocument/2006/relationships/slide" Target="/ppt/slides/slide6.xml" Id="R09699771f6ab4cae" /><Relationship Type="http://schemas.openxmlformats.org/officeDocument/2006/relationships/slide" Target="/ppt/slides/slide7.xml" Id="Rf7b4a7f2ec29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7383a8acd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3a6eaf12f4732" /><Relationship Type="http://schemas.openxmlformats.org/officeDocument/2006/relationships/theme" Target="/ppt/slideMasters/theme/theme1.xml" Id="R8cb7d447bf55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3a6eaf12f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04cd3ca8f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797eb0d4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aaf1a2139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afb89c651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65e77beb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3b9da68e6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3013c87a5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 INVEST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9 755 723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9 755 723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TORSVIK KNUT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73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kptors@broadpark.no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991 241 558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KPT INVEST AS</a:t>
            </a:r>
          </a:p>
        </p:txBody>
      </p:sp>
    </p:spTree>
  </p:cSld>
  <p:clrMapOvr>
    <a:masterClrMapping xmlns:a="http://schemas.openxmlformats.org/drawingml/2006/main"/>
  </p:clrMapOvr>
</p:sld>
</file>