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46bde1607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eb31dc3ece4353"/>
  </p:sldMasterIdLst>
  <p:sldIdLst>
    <p:sldId xmlns:r="http://schemas.openxmlformats.org/officeDocument/2006/relationships" id="256" r:id="R41fe7b9fb36b4d0e"/>
    <p:sldId xmlns:r="http://schemas.openxmlformats.org/officeDocument/2006/relationships" id="257" r:id="Red9ca46775c0437b"/>
    <p:sldId xmlns:r="http://schemas.openxmlformats.org/officeDocument/2006/relationships" id="258" r:id="Rf8dca35d21854dc9"/>
    <p:sldId xmlns:r="http://schemas.openxmlformats.org/officeDocument/2006/relationships" id="259" r:id="R2afd0df4417645ca"/>
    <p:sldId xmlns:r="http://schemas.openxmlformats.org/officeDocument/2006/relationships" id="260" r:id="R396bef2e9bf740e8"/>
    <p:sldId xmlns:r="http://schemas.openxmlformats.org/officeDocument/2006/relationships" id="261" r:id="R648207c2cba44c20"/>
    <p:sldId xmlns:r="http://schemas.openxmlformats.org/officeDocument/2006/relationships" id="262" r:id="Re6740a42dad546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eb31dc3ece4353" /><Relationship Type="http://schemas.openxmlformats.org/officeDocument/2006/relationships/slide" Target="/ppt/slides/slide1.xml" Id="R41fe7b9fb36b4d0e" /><Relationship Type="http://schemas.openxmlformats.org/officeDocument/2006/relationships/slide" Target="/ppt/slides/slide2.xml" Id="Red9ca46775c0437b" /><Relationship Type="http://schemas.openxmlformats.org/officeDocument/2006/relationships/slide" Target="/ppt/slides/slide3.xml" Id="Rf8dca35d21854dc9" /><Relationship Type="http://schemas.openxmlformats.org/officeDocument/2006/relationships/slide" Target="/ppt/slides/slide4.xml" Id="R2afd0df4417645ca" /><Relationship Type="http://schemas.openxmlformats.org/officeDocument/2006/relationships/slide" Target="/ppt/slides/slide5.xml" Id="R396bef2e9bf740e8" /><Relationship Type="http://schemas.openxmlformats.org/officeDocument/2006/relationships/slide" Target="/ppt/slides/slide6.xml" Id="R648207c2cba44c20" /><Relationship Type="http://schemas.openxmlformats.org/officeDocument/2006/relationships/slide" Target="/ppt/slides/slide7.xml" Id="Re6740a42dad546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a3185248b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4bdc9ef3e4794" /><Relationship Type="http://schemas.openxmlformats.org/officeDocument/2006/relationships/theme" Target="/ppt/slideMasters/theme/theme1.xml" Id="R75f1280a2bef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64bdc9ef3e47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1b2e26578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428f53bae4c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b0f64d48847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28cf9cc87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488a3fcae46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78c88e0d042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4f12ec0114d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 IN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 IN VEST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4 407 571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4 451 035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KOKVOLL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Østegga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991 275 819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 VEST AS</a:t>
            </a:r>
          </a:p>
        </p:txBody>
      </p:sp>
    </p:spTree>
  </p:cSld>
  <p:clrMapOvr>
    <a:masterClrMapping xmlns:a="http://schemas.openxmlformats.org/drawingml/2006/main"/>
  </p:clrMapOvr>
</p:sld>
</file>