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37307e69c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f3908abe248ac"/>
  </p:sldMasterIdLst>
  <p:sldIdLst>
    <p:sldId xmlns:r="http://schemas.openxmlformats.org/officeDocument/2006/relationships" id="256" r:id="R3761446deb034516"/>
    <p:sldId xmlns:r="http://schemas.openxmlformats.org/officeDocument/2006/relationships" id="257" r:id="R2be139da8824465d"/>
    <p:sldId xmlns:r="http://schemas.openxmlformats.org/officeDocument/2006/relationships" id="258" r:id="R532a46831adc4402"/>
    <p:sldId xmlns:r="http://schemas.openxmlformats.org/officeDocument/2006/relationships" id="259" r:id="R85e36750282e477b"/>
    <p:sldId xmlns:r="http://schemas.openxmlformats.org/officeDocument/2006/relationships" id="260" r:id="R099d7e9528ee418b"/>
    <p:sldId xmlns:r="http://schemas.openxmlformats.org/officeDocument/2006/relationships" id="261" r:id="R364f92546fab4db1"/>
    <p:sldId xmlns:r="http://schemas.openxmlformats.org/officeDocument/2006/relationships" id="262" r:id="Rd2902e2c0d73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f3908abe248ac" /><Relationship Type="http://schemas.openxmlformats.org/officeDocument/2006/relationships/slide" Target="/ppt/slides/slide1.xml" Id="R3761446deb034516" /><Relationship Type="http://schemas.openxmlformats.org/officeDocument/2006/relationships/slide" Target="/ppt/slides/slide2.xml" Id="R2be139da8824465d" /><Relationship Type="http://schemas.openxmlformats.org/officeDocument/2006/relationships/slide" Target="/ppt/slides/slide3.xml" Id="R532a46831adc4402" /><Relationship Type="http://schemas.openxmlformats.org/officeDocument/2006/relationships/slide" Target="/ppt/slides/slide4.xml" Id="R85e36750282e477b" /><Relationship Type="http://schemas.openxmlformats.org/officeDocument/2006/relationships/slide" Target="/ppt/slides/slide5.xml" Id="R099d7e9528ee418b" /><Relationship Type="http://schemas.openxmlformats.org/officeDocument/2006/relationships/slide" Target="/ppt/slides/slide6.xml" Id="R364f92546fab4db1" /><Relationship Type="http://schemas.openxmlformats.org/officeDocument/2006/relationships/slide" Target="/ppt/slides/slide7.xml" Id="Rd2902e2c0d73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884515731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c7fb2ba84ab4" /><Relationship Type="http://schemas.openxmlformats.org/officeDocument/2006/relationships/theme" Target="/ppt/slideMasters/theme/theme1.xml" Id="Red661510a053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cc7fb2ba8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01a9feb4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476cab22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790763ea3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ce9472c6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7c057651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0be454be6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3d3d4ee4c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SERVA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HVITSTEIN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IVONA BRKAN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