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b943cea81a46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a6eae361d14333"/>
  </p:sldMasterIdLst>
  <p:sldIdLst>
    <p:sldId xmlns:r="http://schemas.openxmlformats.org/officeDocument/2006/relationships" id="256" r:id="Rd7219c5f24694727"/>
    <p:sldId xmlns:r="http://schemas.openxmlformats.org/officeDocument/2006/relationships" id="257" r:id="R3adb39e328414773"/>
    <p:sldId xmlns:r="http://schemas.openxmlformats.org/officeDocument/2006/relationships" id="258" r:id="Rffef4ae2a3e84463"/>
    <p:sldId xmlns:r="http://schemas.openxmlformats.org/officeDocument/2006/relationships" id="259" r:id="Re952651d78cc4ccd"/>
    <p:sldId xmlns:r="http://schemas.openxmlformats.org/officeDocument/2006/relationships" id="260" r:id="R8490560f63a9446d"/>
    <p:sldId xmlns:r="http://schemas.openxmlformats.org/officeDocument/2006/relationships" id="261" r:id="Rbec9da1b6e924980"/>
    <p:sldId xmlns:r="http://schemas.openxmlformats.org/officeDocument/2006/relationships" id="262" r:id="Ra2f57efd559342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6eae361d14333" /><Relationship Type="http://schemas.openxmlformats.org/officeDocument/2006/relationships/slide" Target="/ppt/slides/slide1.xml" Id="Rd7219c5f24694727" /><Relationship Type="http://schemas.openxmlformats.org/officeDocument/2006/relationships/slide" Target="/ppt/slides/slide2.xml" Id="R3adb39e328414773" /><Relationship Type="http://schemas.openxmlformats.org/officeDocument/2006/relationships/slide" Target="/ppt/slides/slide3.xml" Id="Rffef4ae2a3e84463" /><Relationship Type="http://schemas.openxmlformats.org/officeDocument/2006/relationships/slide" Target="/ppt/slides/slide4.xml" Id="Re952651d78cc4ccd" /><Relationship Type="http://schemas.openxmlformats.org/officeDocument/2006/relationships/slide" Target="/ppt/slides/slide5.xml" Id="R8490560f63a9446d" /><Relationship Type="http://schemas.openxmlformats.org/officeDocument/2006/relationships/slide" Target="/ppt/slides/slide6.xml" Id="Rbec9da1b6e924980" /><Relationship Type="http://schemas.openxmlformats.org/officeDocument/2006/relationships/slide" Target="/ppt/slides/slide7.xml" Id="Ra2f57efd559342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d2d533cee47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3fcc0b37f4066" /><Relationship Type="http://schemas.openxmlformats.org/officeDocument/2006/relationships/theme" Target="/ppt/slideMasters/theme/theme1.xml" Id="Rde16e050f3c842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03fcc0b37f40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6f3c9c77743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f012d4513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7c261492b46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42794c58242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287cf64e44e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ce1062e8944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58da08e264f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GUNDESØ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GUNDESØ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GUNDESØ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GUNDESØ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GUNDESØ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GUNDESØ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−260 669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1 609 107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14 207 552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14 293 953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GUNDESØ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GUNDESØ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ANDREAS GUNDESØ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EIDEM GUNDESØ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EIDEM GUNDESØ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GUNDESØ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Hartmanns vei 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991 380 930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GUNDESØ INVEST AS</a:t>
            </a:r>
          </a:p>
        </p:txBody>
      </p:sp>
    </p:spTree>
  </p:cSld>
  <p:clrMapOvr>
    <a:masterClrMapping xmlns:a="http://schemas.openxmlformats.org/drawingml/2006/main"/>
  </p:clrMapOvr>
</p:sld>
</file>