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3366575e34d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6892d37a4b45b6"/>
  </p:sldMasterIdLst>
  <p:sldIdLst>
    <p:sldId xmlns:r="http://schemas.openxmlformats.org/officeDocument/2006/relationships" id="256" r:id="R594f8ef1a6a64311"/>
    <p:sldId xmlns:r="http://schemas.openxmlformats.org/officeDocument/2006/relationships" id="257" r:id="R6db760e7d13944d3"/>
    <p:sldId xmlns:r="http://schemas.openxmlformats.org/officeDocument/2006/relationships" id="258" r:id="R6e1bd9aecbce48c4"/>
    <p:sldId xmlns:r="http://schemas.openxmlformats.org/officeDocument/2006/relationships" id="259" r:id="R70e5cbb8127148cd"/>
    <p:sldId xmlns:r="http://schemas.openxmlformats.org/officeDocument/2006/relationships" id="260" r:id="R5dae386e0f71411c"/>
    <p:sldId xmlns:r="http://schemas.openxmlformats.org/officeDocument/2006/relationships" id="261" r:id="R59b94179f5ee43a9"/>
    <p:sldId xmlns:r="http://schemas.openxmlformats.org/officeDocument/2006/relationships" id="262" r:id="R4fa4b311941a44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6892d37a4b45b6" /><Relationship Type="http://schemas.openxmlformats.org/officeDocument/2006/relationships/slide" Target="/ppt/slides/slide1.xml" Id="R594f8ef1a6a64311" /><Relationship Type="http://schemas.openxmlformats.org/officeDocument/2006/relationships/slide" Target="/ppt/slides/slide2.xml" Id="R6db760e7d13944d3" /><Relationship Type="http://schemas.openxmlformats.org/officeDocument/2006/relationships/slide" Target="/ppt/slides/slide3.xml" Id="R6e1bd9aecbce48c4" /><Relationship Type="http://schemas.openxmlformats.org/officeDocument/2006/relationships/slide" Target="/ppt/slides/slide4.xml" Id="R70e5cbb8127148cd" /><Relationship Type="http://schemas.openxmlformats.org/officeDocument/2006/relationships/slide" Target="/ppt/slides/slide5.xml" Id="R5dae386e0f71411c" /><Relationship Type="http://schemas.openxmlformats.org/officeDocument/2006/relationships/slide" Target="/ppt/slides/slide6.xml" Id="R59b94179f5ee43a9" /><Relationship Type="http://schemas.openxmlformats.org/officeDocument/2006/relationships/slide" Target="/ppt/slides/slide7.xml" Id="R4fa4b311941a44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5d7b0a3614c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5d4f8afec4f75" /><Relationship Type="http://schemas.openxmlformats.org/officeDocument/2006/relationships/theme" Target="/ppt/slideMasters/theme/theme1.xml" Id="Ra1ef31da425d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5d4f8afec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c6e2b5a144f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b4cc5744d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c0e193a0f43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6c911cc9c40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bee9d209c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15847e15f48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6f9fe967a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KRFA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KRFA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KRFA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KRFA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KRFA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KRFA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210 332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1 309 452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1 552 047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1 693 877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KRFA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BY FARSTAD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KRFA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farstadkristinby@gmail.com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991 420 657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KRFA AS</a:t>
            </a:r>
          </a:p>
        </p:txBody>
      </p:sp>
    </p:spTree>
  </p:cSld>
  <p:clrMapOvr>
    <a:masterClrMapping xmlns:a="http://schemas.openxmlformats.org/drawingml/2006/main"/>
  </p:clrMapOvr>
</p:sld>
</file>