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de2171b0a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bfe2b59bf4ba8"/>
  </p:sldMasterIdLst>
  <p:sldIdLst>
    <p:sldId xmlns:r="http://schemas.openxmlformats.org/officeDocument/2006/relationships" id="256" r:id="R8e2268c0f3f84dc8"/>
    <p:sldId xmlns:r="http://schemas.openxmlformats.org/officeDocument/2006/relationships" id="257" r:id="R1d123865c4b84ed6"/>
    <p:sldId xmlns:r="http://schemas.openxmlformats.org/officeDocument/2006/relationships" id="258" r:id="R102d7b38ce57498d"/>
    <p:sldId xmlns:r="http://schemas.openxmlformats.org/officeDocument/2006/relationships" id="259" r:id="R743917c6b54d4a08"/>
    <p:sldId xmlns:r="http://schemas.openxmlformats.org/officeDocument/2006/relationships" id="260" r:id="R62a87737845d4696"/>
    <p:sldId xmlns:r="http://schemas.openxmlformats.org/officeDocument/2006/relationships" id="261" r:id="R6437a523adb84ae8"/>
    <p:sldId xmlns:r="http://schemas.openxmlformats.org/officeDocument/2006/relationships" id="262" r:id="Rc7f55d001254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bfe2b59bf4ba8" /><Relationship Type="http://schemas.openxmlformats.org/officeDocument/2006/relationships/slide" Target="/ppt/slides/slide1.xml" Id="R8e2268c0f3f84dc8" /><Relationship Type="http://schemas.openxmlformats.org/officeDocument/2006/relationships/slide" Target="/ppt/slides/slide2.xml" Id="R1d123865c4b84ed6" /><Relationship Type="http://schemas.openxmlformats.org/officeDocument/2006/relationships/slide" Target="/ppt/slides/slide3.xml" Id="R102d7b38ce57498d" /><Relationship Type="http://schemas.openxmlformats.org/officeDocument/2006/relationships/slide" Target="/ppt/slides/slide4.xml" Id="R743917c6b54d4a08" /><Relationship Type="http://schemas.openxmlformats.org/officeDocument/2006/relationships/slide" Target="/ppt/slides/slide5.xml" Id="R62a87737845d4696" /><Relationship Type="http://schemas.openxmlformats.org/officeDocument/2006/relationships/slide" Target="/ppt/slides/slide6.xml" Id="R6437a523adb84ae8" /><Relationship Type="http://schemas.openxmlformats.org/officeDocument/2006/relationships/slide" Target="/ppt/slides/slide7.xml" Id="Rc7f55d001254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220c8fbb5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dc2cfa8342d1" /><Relationship Type="http://schemas.openxmlformats.org/officeDocument/2006/relationships/theme" Target="/ppt/slideMasters/theme/theme1.xml" Id="R430fd7c877c2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0dc2cfa83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3436794f7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eb0d3746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d9934ade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f782dcd5a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dd7c1afc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304c772a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c0a0ddc1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