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4658b1e9f8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52da9e85d54dd7"/>
  </p:sldMasterIdLst>
  <p:sldIdLst>
    <p:sldId xmlns:r="http://schemas.openxmlformats.org/officeDocument/2006/relationships" id="256" r:id="R56f7308b538542a8"/>
    <p:sldId xmlns:r="http://schemas.openxmlformats.org/officeDocument/2006/relationships" id="257" r:id="Ra44153f2d80843dc"/>
    <p:sldId xmlns:r="http://schemas.openxmlformats.org/officeDocument/2006/relationships" id="258" r:id="Rf61081d9f94b4ad3"/>
    <p:sldId xmlns:r="http://schemas.openxmlformats.org/officeDocument/2006/relationships" id="259" r:id="R9a51be79dd494aa9"/>
    <p:sldId xmlns:r="http://schemas.openxmlformats.org/officeDocument/2006/relationships" id="260" r:id="Rf62ab56d42d74730"/>
    <p:sldId xmlns:r="http://schemas.openxmlformats.org/officeDocument/2006/relationships" id="261" r:id="R38eddf1380d74796"/>
    <p:sldId xmlns:r="http://schemas.openxmlformats.org/officeDocument/2006/relationships" id="262" r:id="Ra8c5db8d9665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2da9e85d54dd7" /><Relationship Type="http://schemas.openxmlformats.org/officeDocument/2006/relationships/slide" Target="/ppt/slides/slide1.xml" Id="R56f7308b538542a8" /><Relationship Type="http://schemas.openxmlformats.org/officeDocument/2006/relationships/slide" Target="/ppt/slides/slide2.xml" Id="Ra44153f2d80843dc" /><Relationship Type="http://schemas.openxmlformats.org/officeDocument/2006/relationships/slide" Target="/ppt/slides/slide3.xml" Id="Rf61081d9f94b4ad3" /><Relationship Type="http://schemas.openxmlformats.org/officeDocument/2006/relationships/slide" Target="/ppt/slides/slide4.xml" Id="R9a51be79dd494aa9" /><Relationship Type="http://schemas.openxmlformats.org/officeDocument/2006/relationships/slide" Target="/ppt/slides/slide5.xml" Id="Rf62ab56d42d74730" /><Relationship Type="http://schemas.openxmlformats.org/officeDocument/2006/relationships/slide" Target="/ppt/slides/slide6.xml" Id="R38eddf1380d74796" /><Relationship Type="http://schemas.openxmlformats.org/officeDocument/2006/relationships/slide" Target="/ppt/slides/slide7.xml" Id="Ra8c5db8d9665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67af530ea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415b6140e4795" /><Relationship Type="http://schemas.openxmlformats.org/officeDocument/2006/relationships/theme" Target="/ppt/slideMasters/theme/theme1.xml" Id="R709203161071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415b6140e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4a8db1907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df053cc9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82c5d341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13b86d4f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cd91fd21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6cfea2045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9d3fab3a2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