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6aec07a39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55f5e59dd4744"/>
  </p:sldMasterIdLst>
  <p:sldIdLst>
    <p:sldId xmlns:r="http://schemas.openxmlformats.org/officeDocument/2006/relationships" id="256" r:id="R015f648de92d4f68"/>
    <p:sldId xmlns:r="http://schemas.openxmlformats.org/officeDocument/2006/relationships" id="257" r:id="R032eea4fde9243b7"/>
    <p:sldId xmlns:r="http://schemas.openxmlformats.org/officeDocument/2006/relationships" id="258" r:id="R15e3b013a169415d"/>
    <p:sldId xmlns:r="http://schemas.openxmlformats.org/officeDocument/2006/relationships" id="259" r:id="Rd82cf4e0b8e74c9e"/>
    <p:sldId xmlns:r="http://schemas.openxmlformats.org/officeDocument/2006/relationships" id="260" r:id="R32793b9b0a3d43dd"/>
    <p:sldId xmlns:r="http://schemas.openxmlformats.org/officeDocument/2006/relationships" id="261" r:id="R87023a8db23e46c5"/>
    <p:sldId xmlns:r="http://schemas.openxmlformats.org/officeDocument/2006/relationships" id="262" r:id="R59707663c538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55f5e59dd4744" /><Relationship Type="http://schemas.openxmlformats.org/officeDocument/2006/relationships/slide" Target="/ppt/slides/slide1.xml" Id="R015f648de92d4f68" /><Relationship Type="http://schemas.openxmlformats.org/officeDocument/2006/relationships/slide" Target="/ppt/slides/slide2.xml" Id="R032eea4fde9243b7" /><Relationship Type="http://schemas.openxmlformats.org/officeDocument/2006/relationships/slide" Target="/ppt/slides/slide3.xml" Id="R15e3b013a169415d" /><Relationship Type="http://schemas.openxmlformats.org/officeDocument/2006/relationships/slide" Target="/ppt/slides/slide4.xml" Id="Rd82cf4e0b8e74c9e" /><Relationship Type="http://schemas.openxmlformats.org/officeDocument/2006/relationships/slide" Target="/ppt/slides/slide5.xml" Id="R32793b9b0a3d43dd" /><Relationship Type="http://schemas.openxmlformats.org/officeDocument/2006/relationships/slide" Target="/ppt/slides/slide6.xml" Id="R87023a8db23e46c5" /><Relationship Type="http://schemas.openxmlformats.org/officeDocument/2006/relationships/slide" Target="/ppt/slides/slide7.xml" Id="R59707663c538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d9c7e3c6b4c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ce0739041420e" /><Relationship Type="http://schemas.openxmlformats.org/officeDocument/2006/relationships/theme" Target="/ppt/slideMasters/theme/theme1.xml" Id="R097c181b1499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ce0739041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102462556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e9a7ceef7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c2fda5eaf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786b40ec8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5f5b7bc8d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3ee3d6c3b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4c743b18f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117 053 134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GAARUD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