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054064a22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08e4b85364b33"/>
  </p:sldMasterIdLst>
  <p:sldIdLst>
    <p:sldId xmlns:r="http://schemas.openxmlformats.org/officeDocument/2006/relationships" id="256" r:id="R4177c59ae28c4f96"/>
    <p:sldId xmlns:r="http://schemas.openxmlformats.org/officeDocument/2006/relationships" id="257" r:id="Rd0d430ac912546b3"/>
    <p:sldId xmlns:r="http://schemas.openxmlformats.org/officeDocument/2006/relationships" id="258" r:id="Rb8b643a0e6df4fec"/>
    <p:sldId xmlns:r="http://schemas.openxmlformats.org/officeDocument/2006/relationships" id="259" r:id="Rac87df74a7204d3b"/>
    <p:sldId xmlns:r="http://schemas.openxmlformats.org/officeDocument/2006/relationships" id="260" r:id="R047e5ebd390847fd"/>
    <p:sldId xmlns:r="http://schemas.openxmlformats.org/officeDocument/2006/relationships" id="261" r:id="Rf1a88aa40cf74f6d"/>
    <p:sldId xmlns:r="http://schemas.openxmlformats.org/officeDocument/2006/relationships" id="262" r:id="R136a08efd52c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08e4b85364b33" /><Relationship Type="http://schemas.openxmlformats.org/officeDocument/2006/relationships/slide" Target="/ppt/slides/slide1.xml" Id="R4177c59ae28c4f96" /><Relationship Type="http://schemas.openxmlformats.org/officeDocument/2006/relationships/slide" Target="/ppt/slides/slide2.xml" Id="Rd0d430ac912546b3" /><Relationship Type="http://schemas.openxmlformats.org/officeDocument/2006/relationships/slide" Target="/ppt/slides/slide3.xml" Id="Rb8b643a0e6df4fec" /><Relationship Type="http://schemas.openxmlformats.org/officeDocument/2006/relationships/slide" Target="/ppt/slides/slide4.xml" Id="Rac87df74a7204d3b" /><Relationship Type="http://schemas.openxmlformats.org/officeDocument/2006/relationships/slide" Target="/ppt/slides/slide5.xml" Id="R047e5ebd390847fd" /><Relationship Type="http://schemas.openxmlformats.org/officeDocument/2006/relationships/slide" Target="/ppt/slides/slide6.xml" Id="Rf1a88aa40cf74f6d" /><Relationship Type="http://schemas.openxmlformats.org/officeDocument/2006/relationships/slide" Target="/ppt/slides/slide7.xml" Id="R136a08efd52c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16d612155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ec4c9996f44a6" /><Relationship Type="http://schemas.openxmlformats.org/officeDocument/2006/relationships/theme" Target="/ppt/slideMasters/theme/theme1.xml" Id="R306017c3b8fc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ec4c9996f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bf100297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3e61615ab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16d02a93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6a6af2bc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9901b3d2f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a1d38fee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e9c4eabd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MOVI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14 677 361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14 799 199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ANNIE HESTØ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MOHES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VIVHES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MOVI INVEST AS</a:t>
            </a:r>
          </a:p>
        </p:txBody>
      </p:sp>
    </p:spTree>
  </p:cSld>
  <p:clrMapOvr>
    <a:masterClrMapping xmlns:a="http://schemas.openxmlformats.org/drawingml/2006/main"/>
  </p:clrMapOvr>
</p:sld>
</file>