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ea1fe5af8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551b930d044c8"/>
  </p:sldMasterIdLst>
  <p:sldIdLst>
    <p:sldId xmlns:r="http://schemas.openxmlformats.org/officeDocument/2006/relationships" id="256" r:id="R2c674a7309674c75"/>
    <p:sldId xmlns:r="http://schemas.openxmlformats.org/officeDocument/2006/relationships" id="257" r:id="R0ab8e0a217f54e81"/>
    <p:sldId xmlns:r="http://schemas.openxmlformats.org/officeDocument/2006/relationships" id="258" r:id="Rdd1d9b070307407d"/>
    <p:sldId xmlns:r="http://schemas.openxmlformats.org/officeDocument/2006/relationships" id="259" r:id="Rf39603ae12134bfb"/>
    <p:sldId xmlns:r="http://schemas.openxmlformats.org/officeDocument/2006/relationships" id="260" r:id="R2473290a4c1145bc"/>
    <p:sldId xmlns:r="http://schemas.openxmlformats.org/officeDocument/2006/relationships" id="261" r:id="R31f6d6250fbc4d2b"/>
    <p:sldId xmlns:r="http://schemas.openxmlformats.org/officeDocument/2006/relationships" id="262" r:id="R5530928d1c51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551b930d044c8" /><Relationship Type="http://schemas.openxmlformats.org/officeDocument/2006/relationships/slide" Target="/ppt/slides/slide1.xml" Id="R2c674a7309674c75" /><Relationship Type="http://schemas.openxmlformats.org/officeDocument/2006/relationships/slide" Target="/ppt/slides/slide2.xml" Id="R0ab8e0a217f54e81" /><Relationship Type="http://schemas.openxmlformats.org/officeDocument/2006/relationships/slide" Target="/ppt/slides/slide3.xml" Id="Rdd1d9b070307407d" /><Relationship Type="http://schemas.openxmlformats.org/officeDocument/2006/relationships/slide" Target="/ppt/slides/slide4.xml" Id="Rf39603ae12134bfb" /><Relationship Type="http://schemas.openxmlformats.org/officeDocument/2006/relationships/slide" Target="/ppt/slides/slide5.xml" Id="R2473290a4c1145bc" /><Relationship Type="http://schemas.openxmlformats.org/officeDocument/2006/relationships/slide" Target="/ppt/slides/slide6.xml" Id="R31f6d6250fbc4d2b" /><Relationship Type="http://schemas.openxmlformats.org/officeDocument/2006/relationships/slide" Target="/ppt/slides/slide7.xml" Id="R5530928d1c51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6ab158b79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41e102cad4ed2" /><Relationship Type="http://schemas.openxmlformats.org/officeDocument/2006/relationships/theme" Target="/ppt/slideMasters/theme/theme1.xml" Id="R100b4f5d8542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41e102cad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d07aa76a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916f50ae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9ab13a68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853441aa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569d20e28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847643ef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5bcbfce5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