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797fd0ef44b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b747d01fb547d4"/>
  </p:sldMasterIdLst>
  <p:sldIdLst>
    <p:sldId xmlns:r="http://schemas.openxmlformats.org/officeDocument/2006/relationships" id="256" r:id="Rc23e11afe8044cdd"/>
    <p:sldId xmlns:r="http://schemas.openxmlformats.org/officeDocument/2006/relationships" id="257" r:id="R57e3816eab774148"/>
    <p:sldId xmlns:r="http://schemas.openxmlformats.org/officeDocument/2006/relationships" id="258" r:id="R3feab13aefc84c50"/>
    <p:sldId xmlns:r="http://schemas.openxmlformats.org/officeDocument/2006/relationships" id="259" r:id="R1fe1af8204a64a03"/>
    <p:sldId xmlns:r="http://schemas.openxmlformats.org/officeDocument/2006/relationships" id="260" r:id="Rd456947d17804afb"/>
    <p:sldId xmlns:r="http://schemas.openxmlformats.org/officeDocument/2006/relationships" id="261" r:id="R0f18b17f5bcb40a4"/>
    <p:sldId xmlns:r="http://schemas.openxmlformats.org/officeDocument/2006/relationships" id="262" r:id="Ra02c2996a46a4b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747d01fb547d4" /><Relationship Type="http://schemas.openxmlformats.org/officeDocument/2006/relationships/slide" Target="/ppt/slides/slide1.xml" Id="Rc23e11afe8044cdd" /><Relationship Type="http://schemas.openxmlformats.org/officeDocument/2006/relationships/slide" Target="/ppt/slides/slide2.xml" Id="R57e3816eab774148" /><Relationship Type="http://schemas.openxmlformats.org/officeDocument/2006/relationships/slide" Target="/ppt/slides/slide3.xml" Id="R3feab13aefc84c50" /><Relationship Type="http://schemas.openxmlformats.org/officeDocument/2006/relationships/slide" Target="/ppt/slides/slide4.xml" Id="R1fe1af8204a64a03" /><Relationship Type="http://schemas.openxmlformats.org/officeDocument/2006/relationships/slide" Target="/ppt/slides/slide5.xml" Id="Rd456947d17804afb" /><Relationship Type="http://schemas.openxmlformats.org/officeDocument/2006/relationships/slide" Target="/ppt/slides/slide6.xml" Id="R0f18b17f5bcb40a4" /><Relationship Type="http://schemas.openxmlformats.org/officeDocument/2006/relationships/slide" Target="/ppt/slides/slide7.xml" Id="Ra02c2996a46a4b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f3ecc320c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8b33c47af47ef" /><Relationship Type="http://schemas.openxmlformats.org/officeDocument/2006/relationships/theme" Target="/ppt/slideMasters/theme/theme1.xml" Id="Rddc9b6e6d491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d8b33c47af47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a621857eb44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31285979a4f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2d0d6158f42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bc8caa4e3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620f1785a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d7f24ef9c47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450bdcc4c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FRORUD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FRORUD GRAVESERVICE AS ble etablert [år] og holder til i Hobøl.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4 367 447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27 568 489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34 530 764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FRORUD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Elvestadveien 811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1827 Hobøl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92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991 597 549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