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bb15c4c34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b564cd5304433"/>
  </p:sldMasterIdLst>
  <p:sldIdLst>
    <p:sldId xmlns:r="http://schemas.openxmlformats.org/officeDocument/2006/relationships" id="256" r:id="Rf10ccc2cfe5f4383"/>
    <p:sldId xmlns:r="http://schemas.openxmlformats.org/officeDocument/2006/relationships" id="257" r:id="Rdd46d848191d4e68"/>
    <p:sldId xmlns:r="http://schemas.openxmlformats.org/officeDocument/2006/relationships" id="258" r:id="R0912226ae02e4107"/>
    <p:sldId xmlns:r="http://schemas.openxmlformats.org/officeDocument/2006/relationships" id="259" r:id="R0649f299defa4140"/>
    <p:sldId xmlns:r="http://schemas.openxmlformats.org/officeDocument/2006/relationships" id="260" r:id="Ra3f33f43e5304da6"/>
    <p:sldId xmlns:r="http://schemas.openxmlformats.org/officeDocument/2006/relationships" id="261" r:id="R212f32472fe240bb"/>
    <p:sldId xmlns:r="http://schemas.openxmlformats.org/officeDocument/2006/relationships" id="262" r:id="R11acbbffce53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b564cd5304433" /><Relationship Type="http://schemas.openxmlformats.org/officeDocument/2006/relationships/slide" Target="/ppt/slides/slide1.xml" Id="Rf10ccc2cfe5f4383" /><Relationship Type="http://schemas.openxmlformats.org/officeDocument/2006/relationships/slide" Target="/ppt/slides/slide2.xml" Id="Rdd46d848191d4e68" /><Relationship Type="http://schemas.openxmlformats.org/officeDocument/2006/relationships/slide" Target="/ppt/slides/slide3.xml" Id="R0912226ae02e4107" /><Relationship Type="http://schemas.openxmlformats.org/officeDocument/2006/relationships/slide" Target="/ppt/slides/slide4.xml" Id="R0649f299defa4140" /><Relationship Type="http://schemas.openxmlformats.org/officeDocument/2006/relationships/slide" Target="/ppt/slides/slide5.xml" Id="Ra3f33f43e5304da6" /><Relationship Type="http://schemas.openxmlformats.org/officeDocument/2006/relationships/slide" Target="/ppt/slides/slide6.xml" Id="R212f32472fe240bb" /><Relationship Type="http://schemas.openxmlformats.org/officeDocument/2006/relationships/slide" Target="/ppt/slides/slide7.xml" Id="R11acbbffce53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48dea29d3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a4c6ffe44d93" /><Relationship Type="http://schemas.openxmlformats.org/officeDocument/2006/relationships/theme" Target="/ppt/slideMasters/theme/theme1.xml" Id="R67bd6c40f7d7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da4c6ffe4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0a4042e9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47b92f2e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05eb97a7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6c4f4061d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198762a0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ccef6e64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25c45146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