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9cc0780b2b43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bb7da68de4356"/>
  </p:sldMasterIdLst>
  <p:sldIdLst>
    <p:sldId xmlns:r="http://schemas.openxmlformats.org/officeDocument/2006/relationships" id="256" r:id="R46083ee7496a4e54"/>
    <p:sldId xmlns:r="http://schemas.openxmlformats.org/officeDocument/2006/relationships" id="257" r:id="R426138d128404881"/>
    <p:sldId xmlns:r="http://schemas.openxmlformats.org/officeDocument/2006/relationships" id="258" r:id="R2152cc759a88445a"/>
    <p:sldId xmlns:r="http://schemas.openxmlformats.org/officeDocument/2006/relationships" id="259" r:id="Rf178680c1fe04bec"/>
    <p:sldId xmlns:r="http://schemas.openxmlformats.org/officeDocument/2006/relationships" id="260" r:id="Raa3cf8bba533431d"/>
    <p:sldId xmlns:r="http://schemas.openxmlformats.org/officeDocument/2006/relationships" id="261" r:id="Rb902bfa96d3e4229"/>
    <p:sldId xmlns:r="http://schemas.openxmlformats.org/officeDocument/2006/relationships" id="262" r:id="Rd94d1d6a306c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bb7da68de4356" /><Relationship Type="http://schemas.openxmlformats.org/officeDocument/2006/relationships/slide" Target="/ppt/slides/slide1.xml" Id="R46083ee7496a4e54" /><Relationship Type="http://schemas.openxmlformats.org/officeDocument/2006/relationships/slide" Target="/ppt/slides/slide2.xml" Id="R426138d128404881" /><Relationship Type="http://schemas.openxmlformats.org/officeDocument/2006/relationships/slide" Target="/ppt/slides/slide3.xml" Id="R2152cc759a88445a" /><Relationship Type="http://schemas.openxmlformats.org/officeDocument/2006/relationships/slide" Target="/ppt/slides/slide4.xml" Id="Rf178680c1fe04bec" /><Relationship Type="http://schemas.openxmlformats.org/officeDocument/2006/relationships/slide" Target="/ppt/slides/slide5.xml" Id="Raa3cf8bba533431d" /><Relationship Type="http://schemas.openxmlformats.org/officeDocument/2006/relationships/slide" Target="/ppt/slides/slide6.xml" Id="Rb902bfa96d3e4229" /><Relationship Type="http://schemas.openxmlformats.org/officeDocument/2006/relationships/slide" Target="/ppt/slides/slide7.xml" Id="Rd94d1d6a306c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a632ef0e743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0c8bf592140b4" /><Relationship Type="http://schemas.openxmlformats.org/officeDocument/2006/relationships/theme" Target="/ppt/slideMasters/theme/theme1.xml" Id="Rdac0de4ecb09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0c8bf592140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3f682ef2b4e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024677497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a25d3969049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4c6d8c669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94fa128a14b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6edc40dc649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78e59bd384c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HIPPOCAMPUS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HIPPOCAMPUS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2 154 621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2 311 276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RØNNEVIG EBBESEN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90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991 679 111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