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cc9d3fadca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93c26c84f4f79"/>
  </p:sldMasterIdLst>
  <p:sldIdLst>
    <p:sldId xmlns:r="http://schemas.openxmlformats.org/officeDocument/2006/relationships" id="256" r:id="R8e55a3976a344710"/>
    <p:sldId xmlns:r="http://schemas.openxmlformats.org/officeDocument/2006/relationships" id="257" r:id="R47ff6f250d20431d"/>
    <p:sldId xmlns:r="http://schemas.openxmlformats.org/officeDocument/2006/relationships" id="258" r:id="Re2de1174a8a04a52"/>
    <p:sldId xmlns:r="http://schemas.openxmlformats.org/officeDocument/2006/relationships" id="259" r:id="R2e6d1d3e7e204d9e"/>
    <p:sldId xmlns:r="http://schemas.openxmlformats.org/officeDocument/2006/relationships" id="260" r:id="Rdf29ae3f779c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93c26c84f4f79" /><Relationship Type="http://schemas.openxmlformats.org/officeDocument/2006/relationships/slide" Target="/ppt/slides/slide1.xml" Id="R8e55a3976a344710" /><Relationship Type="http://schemas.openxmlformats.org/officeDocument/2006/relationships/slide" Target="/ppt/slides/slide2.xml" Id="R47ff6f250d20431d" /><Relationship Type="http://schemas.openxmlformats.org/officeDocument/2006/relationships/slide" Target="/ppt/slides/slide3.xml" Id="Re2de1174a8a04a52" /><Relationship Type="http://schemas.openxmlformats.org/officeDocument/2006/relationships/slide" Target="/ppt/slides/slide4.xml" Id="R2e6d1d3e7e204d9e" /><Relationship Type="http://schemas.openxmlformats.org/officeDocument/2006/relationships/slide" Target="/ppt/slides/slide5.xml" Id="Rdf29ae3f779c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05eb6cbe941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52b2e77fe4ed0" /><Relationship Type="http://schemas.openxmlformats.org/officeDocument/2006/relationships/theme" Target="/ppt/slideMasters/theme/theme1.xml" Id="R2d3724faf9b1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52b2e77fe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e99234ce9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54dae386647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aace82871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08025ac3f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9e1a6a423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WHITETAIL WEBSERVICE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WHITETAIL WEBSERVICE LTD ble etablert [år] og holder til i Cf39 0bl Mid Glamorgan.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 Cemetery Road, Porth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Cf39 0bl Mid Glamorgan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991 768 548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</a:t>
            </a:r>
          </a:p>
        </p:txBody>
      </p:sp>
    </p:spTree>
  </p:cSld>
  <p:clrMapOvr>
    <a:masterClrMapping xmlns:a="http://schemas.openxmlformats.org/drawingml/2006/main"/>
  </p:clrMapOvr>
</p:sld>
</file>