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0e007febf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496d0d98f4427"/>
  </p:sldMasterIdLst>
  <p:sldIdLst>
    <p:sldId xmlns:r="http://schemas.openxmlformats.org/officeDocument/2006/relationships" id="256" r:id="R5a92f81230184baa"/>
    <p:sldId xmlns:r="http://schemas.openxmlformats.org/officeDocument/2006/relationships" id="257" r:id="Rd0cf90a9bca34131"/>
    <p:sldId xmlns:r="http://schemas.openxmlformats.org/officeDocument/2006/relationships" id="258" r:id="Rb5177c2ee7924b34"/>
    <p:sldId xmlns:r="http://schemas.openxmlformats.org/officeDocument/2006/relationships" id="259" r:id="R336e9bd901dd4f85"/>
    <p:sldId xmlns:r="http://schemas.openxmlformats.org/officeDocument/2006/relationships" id="260" r:id="R735f900c98a346c5"/>
    <p:sldId xmlns:r="http://schemas.openxmlformats.org/officeDocument/2006/relationships" id="261" r:id="Ra691c2d03a8348a3"/>
    <p:sldId xmlns:r="http://schemas.openxmlformats.org/officeDocument/2006/relationships" id="262" r:id="Rcefa427cfc66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496d0d98f4427" /><Relationship Type="http://schemas.openxmlformats.org/officeDocument/2006/relationships/slide" Target="/ppt/slides/slide1.xml" Id="R5a92f81230184baa" /><Relationship Type="http://schemas.openxmlformats.org/officeDocument/2006/relationships/slide" Target="/ppt/slides/slide2.xml" Id="Rd0cf90a9bca34131" /><Relationship Type="http://schemas.openxmlformats.org/officeDocument/2006/relationships/slide" Target="/ppt/slides/slide3.xml" Id="Rb5177c2ee7924b34" /><Relationship Type="http://schemas.openxmlformats.org/officeDocument/2006/relationships/slide" Target="/ppt/slides/slide4.xml" Id="R336e9bd901dd4f85" /><Relationship Type="http://schemas.openxmlformats.org/officeDocument/2006/relationships/slide" Target="/ppt/slides/slide5.xml" Id="R735f900c98a346c5" /><Relationship Type="http://schemas.openxmlformats.org/officeDocument/2006/relationships/slide" Target="/ppt/slides/slide6.xml" Id="Ra691c2d03a8348a3" /><Relationship Type="http://schemas.openxmlformats.org/officeDocument/2006/relationships/slide" Target="/ppt/slides/slide7.xml" Id="Rcefa427cfc66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3351028734b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f5ec777a94dde" /><Relationship Type="http://schemas.openxmlformats.org/officeDocument/2006/relationships/theme" Target="/ppt/slideMasters/theme/theme1.xml" Id="R1f35cd7f378f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f5ec777a9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df8ef8d5e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0e303599d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939cc15c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ee2a13ab5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2c3b982d1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133d8c50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58449722c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