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b59cf9f79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407bdd34643e7"/>
  </p:sldMasterIdLst>
  <p:sldIdLst>
    <p:sldId xmlns:r="http://schemas.openxmlformats.org/officeDocument/2006/relationships" id="256" r:id="R47f97d54d66a4815"/>
    <p:sldId xmlns:r="http://schemas.openxmlformats.org/officeDocument/2006/relationships" id="257" r:id="Rce22cd93501f41e7"/>
    <p:sldId xmlns:r="http://schemas.openxmlformats.org/officeDocument/2006/relationships" id="258" r:id="R075844e1f4e744b2"/>
    <p:sldId xmlns:r="http://schemas.openxmlformats.org/officeDocument/2006/relationships" id="259" r:id="R31e366c44a13469d"/>
    <p:sldId xmlns:r="http://schemas.openxmlformats.org/officeDocument/2006/relationships" id="260" r:id="R7be9f1fed935481c"/>
    <p:sldId xmlns:r="http://schemas.openxmlformats.org/officeDocument/2006/relationships" id="261" r:id="R4eb9f51478e347e0"/>
    <p:sldId xmlns:r="http://schemas.openxmlformats.org/officeDocument/2006/relationships" id="262" r:id="R44db8757884d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407bdd34643e7" /><Relationship Type="http://schemas.openxmlformats.org/officeDocument/2006/relationships/slide" Target="/ppt/slides/slide1.xml" Id="R47f97d54d66a4815" /><Relationship Type="http://schemas.openxmlformats.org/officeDocument/2006/relationships/slide" Target="/ppt/slides/slide2.xml" Id="Rce22cd93501f41e7" /><Relationship Type="http://schemas.openxmlformats.org/officeDocument/2006/relationships/slide" Target="/ppt/slides/slide3.xml" Id="R075844e1f4e744b2" /><Relationship Type="http://schemas.openxmlformats.org/officeDocument/2006/relationships/slide" Target="/ppt/slides/slide4.xml" Id="R31e366c44a13469d" /><Relationship Type="http://schemas.openxmlformats.org/officeDocument/2006/relationships/slide" Target="/ppt/slides/slide5.xml" Id="R7be9f1fed935481c" /><Relationship Type="http://schemas.openxmlformats.org/officeDocument/2006/relationships/slide" Target="/ppt/slides/slide6.xml" Id="R4eb9f51478e347e0" /><Relationship Type="http://schemas.openxmlformats.org/officeDocument/2006/relationships/slide" Target="/ppt/slides/slide7.xml" Id="R44db8757884d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0e5cb6126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f1f75b854015" /><Relationship Type="http://schemas.openxmlformats.org/officeDocument/2006/relationships/theme" Target="/ppt/slideMasters/theme/theme1.xml" Id="R3baf5048dcce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0f1f75b85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c0dc6590e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4c9d480ed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168ea4c27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187e6b5ba46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cbef26ab5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2dfdf896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00d50400f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8 547 973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JOA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991 846 166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PENTA HOLDING AS</a:t>
            </a:r>
          </a:p>
        </p:txBody>
      </p:sp>
    </p:spTree>
  </p:cSld>
  <p:clrMapOvr>
    <a:masterClrMapping xmlns:a="http://schemas.openxmlformats.org/drawingml/2006/main"/>
  </p:clrMapOvr>
</p:sld>
</file>