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a6bd8a45c1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745149e35462a"/>
  </p:sldMasterIdLst>
  <p:sldIdLst>
    <p:sldId xmlns:r="http://schemas.openxmlformats.org/officeDocument/2006/relationships" id="256" r:id="Raea90768a0294f3d"/>
    <p:sldId xmlns:r="http://schemas.openxmlformats.org/officeDocument/2006/relationships" id="257" r:id="Rb35d549ab48149a7"/>
    <p:sldId xmlns:r="http://schemas.openxmlformats.org/officeDocument/2006/relationships" id="258" r:id="R3fedf287f909436b"/>
    <p:sldId xmlns:r="http://schemas.openxmlformats.org/officeDocument/2006/relationships" id="259" r:id="R011d2a6f38dd41d9"/>
    <p:sldId xmlns:r="http://schemas.openxmlformats.org/officeDocument/2006/relationships" id="260" r:id="Rdf849edf8b204a21"/>
    <p:sldId xmlns:r="http://schemas.openxmlformats.org/officeDocument/2006/relationships" id="261" r:id="R5243d3e3ed824d8a"/>
    <p:sldId xmlns:r="http://schemas.openxmlformats.org/officeDocument/2006/relationships" id="262" r:id="R1bb32e478abd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745149e35462a" /><Relationship Type="http://schemas.openxmlformats.org/officeDocument/2006/relationships/slide" Target="/ppt/slides/slide1.xml" Id="Raea90768a0294f3d" /><Relationship Type="http://schemas.openxmlformats.org/officeDocument/2006/relationships/slide" Target="/ppt/slides/slide2.xml" Id="Rb35d549ab48149a7" /><Relationship Type="http://schemas.openxmlformats.org/officeDocument/2006/relationships/slide" Target="/ppt/slides/slide3.xml" Id="R3fedf287f909436b" /><Relationship Type="http://schemas.openxmlformats.org/officeDocument/2006/relationships/slide" Target="/ppt/slides/slide4.xml" Id="R011d2a6f38dd41d9" /><Relationship Type="http://schemas.openxmlformats.org/officeDocument/2006/relationships/slide" Target="/ppt/slides/slide5.xml" Id="Rdf849edf8b204a21" /><Relationship Type="http://schemas.openxmlformats.org/officeDocument/2006/relationships/slide" Target="/ppt/slides/slide6.xml" Id="R5243d3e3ed824d8a" /><Relationship Type="http://schemas.openxmlformats.org/officeDocument/2006/relationships/slide" Target="/ppt/slides/slide7.xml" Id="R1bb32e478abd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8570ffee245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2dfedf639469a" /><Relationship Type="http://schemas.openxmlformats.org/officeDocument/2006/relationships/theme" Target="/ppt/slideMasters/theme/theme1.xml" Id="R412b436c0043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42dfedf639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bad4dcf19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473573010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2481156314d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8ad1c1b5d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721c2a86c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427bbbc304d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7b149845d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960 767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AUSLAND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