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f1d0065d2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0376381174889"/>
  </p:sldMasterIdLst>
  <p:sldIdLst>
    <p:sldId xmlns:r="http://schemas.openxmlformats.org/officeDocument/2006/relationships" id="256" r:id="Rd3457d793e5e456e"/>
    <p:sldId xmlns:r="http://schemas.openxmlformats.org/officeDocument/2006/relationships" id="257" r:id="R0029c67ecc0e4e73"/>
    <p:sldId xmlns:r="http://schemas.openxmlformats.org/officeDocument/2006/relationships" id="258" r:id="Rc5dd8677e2af417e"/>
    <p:sldId xmlns:r="http://schemas.openxmlformats.org/officeDocument/2006/relationships" id="259" r:id="Rcc301665045e494c"/>
    <p:sldId xmlns:r="http://schemas.openxmlformats.org/officeDocument/2006/relationships" id="260" r:id="R931739d669b349b1"/>
    <p:sldId xmlns:r="http://schemas.openxmlformats.org/officeDocument/2006/relationships" id="261" r:id="Rcda699abb0254211"/>
    <p:sldId xmlns:r="http://schemas.openxmlformats.org/officeDocument/2006/relationships" id="262" r:id="Rd38f8deb9eaf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0376381174889" /><Relationship Type="http://schemas.openxmlformats.org/officeDocument/2006/relationships/slide" Target="/ppt/slides/slide1.xml" Id="Rd3457d793e5e456e" /><Relationship Type="http://schemas.openxmlformats.org/officeDocument/2006/relationships/slide" Target="/ppt/slides/slide2.xml" Id="R0029c67ecc0e4e73" /><Relationship Type="http://schemas.openxmlformats.org/officeDocument/2006/relationships/slide" Target="/ppt/slides/slide3.xml" Id="Rc5dd8677e2af417e" /><Relationship Type="http://schemas.openxmlformats.org/officeDocument/2006/relationships/slide" Target="/ppt/slides/slide4.xml" Id="Rcc301665045e494c" /><Relationship Type="http://schemas.openxmlformats.org/officeDocument/2006/relationships/slide" Target="/ppt/slides/slide5.xml" Id="R931739d669b349b1" /><Relationship Type="http://schemas.openxmlformats.org/officeDocument/2006/relationships/slide" Target="/ppt/slides/slide6.xml" Id="Rcda699abb0254211" /><Relationship Type="http://schemas.openxmlformats.org/officeDocument/2006/relationships/slide" Target="/ppt/slides/slide7.xml" Id="Rd38f8deb9eaf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0d0446798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d7422edde4a48" /><Relationship Type="http://schemas.openxmlformats.org/officeDocument/2006/relationships/theme" Target="/ppt/slideMasters/theme/theme1.xml" Id="R8df8547d85dc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1d7422edde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1ea4142fb43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2e973ceec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996c112fc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28b4fcfef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7d6bda9a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71de585d349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aa6879feb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&amp; BRATLID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&amp; BRATLID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3 650 829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BRATLID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17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