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7c352049548413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5442abeef7e413a"/>
  </p:sldMasterIdLst>
  <p:sldIdLst>
    <p:sldId xmlns:r="http://schemas.openxmlformats.org/officeDocument/2006/relationships" id="256" r:id="R9b817d81ec884fcb"/>
    <p:sldId xmlns:r="http://schemas.openxmlformats.org/officeDocument/2006/relationships" id="257" r:id="R7ed41034b03243e0"/>
    <p:sldId xmlns:r="http://schemas.openxmlformats.org/officeDocument/2006/relationships" id="258" r:id="R47ad0240201e4ff5"/>
    <p:sldId xmlns:r="http://schemas.openxmlformats.org/officeDocument/2006/relationships" id="259" r:id="Rb40e0fbc9eef401f"/>
    <p:sldId xmlns:r="http://schemas.openxmlformats.org/officeDocument/2006/relationships" id="260" r:id="R58c7ee47664f445c"/>
    <p:sldId xmlns:r="http://schemas.openxmlformats.org/officeDocument/2006/relationships" id="261" r:id="Re703f403c14e4b94"/>
    <p:sldId xmlns:r="http://schemas.openxmlformats.org/officeDocument/2006/relationships" id="262" r:id="R70656acc2e4f4c8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5442abeef7e413a" /><Relationship Type="http://schemas.openxmlformats.org/officeDocument/2006/relationships/slide" Target="/ppt/slides/slide1.xml" Id="R9b817d81ec884fcb" /><Relationship Type="http://schemas.openxmlformats.org/officeDocument/2006/relationships/slide" Target="/ppt/slides/slide2.xml" Id="R7ed41034b03243e0" /><Relationship Type="http://schemas.openxmlformats.org/officeDocument/2006/relationships/slide" Target="/ppt/slides/slide3.xml" Id="R47ad0240201e4ff5" /><Relationship Type="http://schemas.openxmlformats.org/officeDocument/2006/relationships/slide" Target="/ppt/slides/slide4.xml" Id="Rb40e0fbc9eef401f" /><Relationship Type="http://schemas.openxmlformats.org/officeDocument/2006/relationships/slide" Target="/ppt/slides/slide5.xml" Id="R58c7ee47664f445c" /><Relationship Type="http://schemas.openxmlformats.org/officeDocument/2006/relationships/slide" Target="/ppt/slides/slide6.xml" Id="Re703f403c14e4b94" /><Relationship Type="http://schemas.openxmlformats.org/officeDocument/2006/relationships/slide" Target="/ppt/slides/slide7.xml" Id="R70656acc2e4f4c8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12cf51dc8aa45a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4e7fb9858184118" /><Relationship Type="http://schemas.openxmlformats.org/officeDocument/2006/relationships/theme" Target="/ppt/slideMasters/theme/theme1.xml" Id="R40974ec4cfd34bf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4e7fb985818411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76fda4a4e3e466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fb63bfb77d24fa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39b2fcaeada467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6eb2d82216d444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f2bc3302b1d444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22ef886411f4155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37e7c66b2f7453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TYKE EIENDOM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TYKE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TYKE EIENDOM AS ble etablert [år] og holder til i Drangedal.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TYKE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TYKE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TYKE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205 258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47 298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35 944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956 149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1 202 032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TYKE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TYKE TVEIT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UNNI WENCHE TVEIT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TYKE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Eikebakken 21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3750 Drangedal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991 893 415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TYKE EIENDOM AS</a:t>
            </a:r>
          </a:p>
        </p:txBody>
      </p:sp>
    </p:spTree>
  </p:cSld>
  <p:clrMapOvr>
    <a:masterClrMapping xmlns:a="http://schemas.openxmlformats.org/drawingml/2006/main"/>
  </p:clrMapOvr>
</p:sld>
</file>