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796517f2184a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a9f65c955a42bc"/>
  </p:sldMasterIdLst>
  <p:sldIdLst>
    <p:sldId xmlns:r="http://schemas.openxmlformats.org/officeDocument/2006/relationships" id="256" r:id="R3bddfd874f264ff1"/>
    <p:sldId xmlns:r="http://schemas.openxmlformats.org/officeDocument/2006/relationships" id="257" r:id="R1dfc620728074971"/>
    <p:sldId xmlns:r="http://schemas.openxmlformats.org/officeDocument/2006/relationships" id="258" r:id="R929dc2bfd0754aee"/>
    <p:sldId xmlns:r="http://schemas.openxmlformats.org/officeDocument/2006/relationships" id="259" r:id="Rda380b8d5ce44643"/>
    <p:sldId xmlns:r="http://schemas.openxmlformats.org/officeDocument/2006/relationships" id="260" r:id="R919b927278264404"/>
    <p:sldId xmlns:r="http://schemas.openxmlformats.org/officeDocument/2006/relationships" id="261" r:id="Re9df3597fb1b49a8"/>
    <p:sldId xmlns:r="http://schemas.openxmlformats.org/officeDocument/2006/relationships" id="262" r:id="Ra2f7a354eaef40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9f65c955a42bc" /><Relationship Type="http://schemas.openxmlformats.org/officeDocument/2006/relationships/slide" Target="/ppt/slides/slide1.xml" Id="R3bddfd874f264ff1" /><Relationship Type="http://schemas.openxmlformats.org/officeDocument/2006/relationships/slide" Target="/ppt/slides/slide2.xml" Id="R1dfc620728074971" /><Relationship Type="http://schemas.openxmlformats.org/officeDocument/2006/relationships/slide" Target="/ppt/slides/slide3.xml" Id="R929dc2bfd0754aee" /><Relationship Type="http://schemas.openxmlformats.org/officeDocument/2006/relationships/slide" Target="/ppt/slides/slide4.xml" Id="Rda380b8d5ce44643" /><Relationship Type="http://schemas.openxmlformats.org/officeDocument/2006/relationships/slide" Target="/ppt/slides/slide5.xml" Id="R919b927278264404" /><Relationship Type="http://schemas.openxmlformats.org/officeDocument/2006/relationships/slide" Target="/ppt/slides/slide6.xml" Id="Re9df3597fb1b49a8" /><Relationship Type="http://schemas.openxmlformats.org/officeDocument/2006/relationships/slide" Target="/ppt/slides/slide7.xml" Id="Ra2f7a354eaef40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65acf5f7a45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87f5bc72e4640" /><Relationship Type="http://schemas.openxmlformats.org/officeDocument/2006/relationships/theme" Target="/ppt/slideMasters/theme/theme1.xml" Id="Rb144c1d977924a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87f5bc72e46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ba1382a8348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e1aff931749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a49c80aae42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3f777f7694b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313d0122a4a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d2768502b4e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8765ecf9e4b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ØYSO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−157 974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8 099 211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42 131 397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44 646 750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OLIMB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IVAN OLIMB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OLIMB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OLIMB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1540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991 894 837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