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3483bd845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ee130b79e4a08"/>
  </p:sldMasterIdLst>
  <p:sldIdLst>
    <p:sldId xmlns:r="http://schemas.openxmlformats.org/officeDocument/2006/relationships" id="256" r:id="Rab4b7f4da66745e0"/>
    <p:sldId xmlns:r="http://schemas.openxmlformats.org/officeDocument/2006/relationships" id="257" r:id="R94f9351f18794d52"/>
    <p:sldId xmlns:r="http://schemas.openxmlformats.org/officeDocument/2006/relationships" id="258" r:id="Rfc797746ad4446ff"/>
    <p:sldId xmlns:r="http://schemas.openxmlformats.org/officeDocument/2006/relationships" id="259" r:id="Rd5c58e4a29a441e2"/>
    <p:sldId xmlns:r="http://schemas.openxmlformats.org/officeDocument/2006/relationships" id="260" r:id="R4d509a42ed704736"/>
    <p:sldId xmlns:r="http://schemas.openxmlformats.org/officeDocument/2006/relationships" id="261" r:id="Rd4cdb06a0340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ee130b79e4a08" /><Relationship Type="http://schemas.openxmlformats.org/officeDocument/2006/relationships/slide" Target="/ppt/slides/slide1.xml" Id="Rab4b7f4da66745e0" /><Relationship Type="http://schemas.openxmlformats.org/officeDocument/2006/relationships/slide" Target="/ppt/slides/slide2.xml" Id="R94f9351f18794d52" /><Relationship Type="http://schemas.openxmlformats.org/officeDocument/2006/relationships/slide" Target="/ppt/slides/slide3.xml" Id="Rfc797746ad4446ff" /><Relationship Type="http://schemas.openxmlformats.org/officeDocument/2006/relationships/slide" Target="/ppt/slides/slide4.xml" Id="Rd5c58e4a29a441e2" /><Relationship Type="http://schemas.openxmlformats.org/officeDocument/2006/relationships/slide" Target="/ppt/slides/slide5.xml" Id="R4d509a42ed704736" /><Relationship Type="http://schemas.openxmlformats.org/officeDocument/2006/relationships/slide" Target="/ppt/slides/slide6.xml" Id="Rd4cdb06a0340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32b97d792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62bdf01644f9" /><Relationship Type="http://schemas.openxmlformats.org/officeDocument/2006/relationships/theme" Target="/ppt/slideMasters/theme/theme1.xml" Id="R2366b5b9eec2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662bdf016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bb94e047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6d2ef8b04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ef55dbb6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2dcb40e36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e652a2e9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0b1daa71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