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4ff081dff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96ae5baaa4930"/>
  </p:sldMasterIdLst>
  <p:sldIdLst>
    <p:sldId xmlns:r="http://schemas.openxmlformats.org/officeDocument/2006/relationships" id="256" r:id="Ra4811d597b944a53"/>
    <p:sldId xmlns:r="http://schemas.openxmlformats.org/officeDocument/2006/relationships" id="257" r:id="R58368dbf6ada49be"/>
    <p:sldId xmlns:r="http://schemas.openxmlformats.org/officeDocument/2006/relationships" id="258" r:id="R35180a2d8be24abf"/>
    <p:sldId xmlns:r="http://schemas.openxmlformats.org/officeDocument/2006/relationships" id="259" r:id="Ra377e9e64ac04016"/>
    <p:sldId xmlns:r="http://schemas.openxmlformats.org/officeDocument/2006/relationships" id="260" r:id="R0aa54050439442d5"/>
    <p:sldId xmlns:r="http://schemas.openxmlformats.org/officeDocument/2006/relationships" id="261" r:id="Rbdecf9ae0b614118"/>
    <p:sldId xmlns:r="http://schemas.openxmlformats.org/officeDocument/2006/relationships" id="262" r:id="R5e75ecb6a4eb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96ae5baaa4930" /><Relationship Type="http://schemas.openxmlformats.org/officeDocument/2006/relationships/slide" Target="/ppt/slides/slide1.xml" Id="Ra4811d597b944a53" /><Relationship Type="http://schemas.openxmlformats.org/officeDocument/2006/relationships/slide" Target="/ppt/slides/slide2.xml" Id="R58368dbf6ada49be" /><Relationship Type="http://schemas.openxmlformats.org/officeDocument/2006/relationships/slide" Target="/ppt/slides/slide3.xml" Id="R35180a2d8be24abf" /><Relationship Type="http://schemas.openxmlformats.org/officeDocument/2006/relationships/slide" Target="/ppt/slides/slide4.xml" Id="Ra377e9e64ac04016" /><Relationship Type="http://schemas.openxmlformats.org/officeDocument/2006/relationships/slide" Target="/ppt/slides/slide5.xml" Id="R0aa54050439442d5" /><Relationship Type="http://schemas.openxmlformats.org/officeDocument/2006/relationships/slide" Target="/ppt/slides/slide6.xml" Id="Rbdecf9ae0b614118" /><Relationship Type="http://schemas.openxmlformats.org/officeDocument/2006/relationships/slide" Target="/ppt/slides/slide7.xml" Id="R5e75ecb6a4eb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94592ca38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314da18664743" /><Relationship Type="http://schemas.openxmlformats.org/officeDocument/2006/relationships/theme" Target="/ppt/slideMasters/theme/theme1.xml" Id="Ra0e0a9b18e1b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314da1866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9361c7a08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b74c62ed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2f974796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8b1f9fa3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5d9b04a9c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bafb2fd8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92ca4a9b3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ØDEGÅRDEN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