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c58c566c4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a2af2f40424d64"/>
  </p:sldMasterIdLst>
  <p:sldIdLst>
    <p:sldId xmlns:r="http://schemas.openxmlformats.org/officeDocument/2006/relationships" id="256" r:id="R4767f22a9b4c4ec2"/>
    <p:sldId xmlns:r="http://schemas.openxmlformats.org/officeDocument/2006/relationships" id="257" r:id="Rcbab7e8d74ce4fc9"/>
    <p:sldId xmlns:r="http://schemas.openxmlformats.org/officeDocument/2006/relationships" id="258" r:id="Rff19094b0a514114"/>
    <p:sldId xmlns:r="http://schemas.openxmlformats.org/officeDocument/2006/relationships" id="259" r:id="Rb56cac2deaa04f00"/>
    <p:sldId xmlns:r="http://schemas.openxmlformats.org/officeDocument/2006/relationships" id="260" r:id="R3d6eb6f944074238"/>
    <p:sldId xmlns:r="http://schemas.openxmlformats.org/officeDocument/2006/relationships" id="261" r:id="R0f4a7c021d474964"/>
    <p:sldId xmlns:r="http://schemas.openxmlformats.org/officeDocument/2006/relationships" id="262" r:id="R7655b99c8f79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2af2f40424d64" /><Relationship Type="http://schemas.openxmlformats.org/officeDocument/2006/relationships/slide" Target="/ppt/slides/slide1.xml" Id="R4767f22a9b4c4ec2" /><Relationship Type="http://schemas.openxmlformats.org/officeDocument/2006/relationships/slide" Target="/ppt/slides/slide2.xml" Id="Rcbab7e8d74ce4fc9" /><Relationship Type="http://schemas.openxmlformats.org/officeDocument/2006/relationships/slide" Target="/ppt/slides/slide3.xml" Id="Rff19094b0a514114" /><Relationship Type="http://schemas.openxmlformats.org/officeDocument/2006/relationships/slide" Target="/ppt/slides/slide4.xml" Id="Rb56cac2deaa04f00" /><Relationship Type="http://schemas.openxmlformats.org/officeDocument/2006/relationships/slide" Target="/ppt/slides/slide5.xml" Id="R3d6eb6f944074238" /><Relationship Type="http://schemas.openxmlformats.org/officeDocument/2006/relationships/slide" Target="/ppt/slides/slide6.xml" Id="R0f4a7c021d474964" /><Relationship Type="http://schemas.openxmlformats.org/officeDocument/2006/relationships/slide" Target="/ppt/slides/slide7.xml" Id="R7655b99c8f79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97289a676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878eaec964ce6" /><Relationship Type="http://schemas.openxmlformats.org/officeDocument/2006/relationships/theme" Target="/ppt/slideMasters/theme/theme1.xml" Id="R1b9115bc66b8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878eaec964c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55a6c0c10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4d506b4584e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07b32f690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6722a97bd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886f5d27949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8d4b14fef44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870004af243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93 042 175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665 268 166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671 420 576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NORDHAMMER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NORDHAMMER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991 923 578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 AS</a:t>
            </a:r>
          </a:p>
        </p:txBody>
      </p:sp>
    </p:spTree>
  </p:cSld>
  <p:clrMapOvr>
    <a:masterClrMapping xmlns:a="http://schemas.openxmlformats.org/drawingml/2006/main"/>
  </p:clrMapOvr>
</p:sld>
</file>