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72f64881745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fbdacfe454afc"/>
  </p:sldMasterIdLst>
  <p:sldIdLst>
    <p:sldId xmlns:r="http://schemas.openxmlformats.org/officeDocument/2006/relationships" id="256" r:id="R749250cd369b41e9"/>
    <p:sldId xmlns:r="http://schemas.openxmlformats.org/officeDocument/2006/relationships" id="257" r:id="R0bd0512681f44ec0"/>
    <p:sldId xmlns:r="http://schemas.openxmlformats.org/officeDocument/2006/relationships" id="258" r:id="R9e2131ce22f549e3"/>
    <p:sldId xmlns:r="http://schemas.openxmlformats.org/officeDocument/2006/relationships" id="259" r:id="R8731f57638a4440b"/>
    <p:sldId xmlns:r="http://schemas.openxmlformats.org/officeDocument/2006/relationships" id="260" r:id="Ra694209429a64d9c"/>
    <p:sldId xmlns:r="http://schemas.openxmlformats.org/officeDocument/2006/relationships" id="261" r:id="Rcd8c27e3b63e45c6"/>
    <p:sldId xmlns:r="http://schemas.openxmlformats.org/officeDocument/2006/relationships" id="262" r:id="R625887c12682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fbdacfe454afc" /><Relationship Type="http://schemas.openxmlformats.org/officeDocument/2006/relationships/slide" Target="/ppt/slides/slide1.xml" Id="R749250cd369b41e9" /><Relationship Type="http://schemas.openxmlformats.org/officeDocument/2006/relationships/slide" Target="/ppt/slides/slide2.xml" Id="R0bd0512681f44ec0" /><Relationship Type="http://schemas.openxmlformats.org/officeDocument/2006/relationships/slide" Target="/ppt/slides/slide3.xml" Id="R9e2131ce22f549e3" /><Relationship Type="http://schemas.openxmlformats.org/officeDocument/2006/relationships/slide" Target="/ppt/slides/slide4.xml" Id="R8731f57638a4440b" /><Relationship Type="http://schemas.openxmlformats.org/officeDocument/2006/relationships/slide" Target="/ppt/slides/slide5.xml" Id="Ra694209429a64d9c" /><Relationship Type="http://schemas.openxmlformats.org/officeDocument/2006/relationships/slide" Target="/ppt/slides/slide6.xml" Id="Rcd8c27e3b63e45c6" /><Relationship Type="http://schemas.openxmlformats.org/officeDocument/2006/relationships/slide" Target="/ppt/slides/slide7.xml" Id="R625887c12682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570366a3c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8912e9c974f62" /><Relationship Type="http://schemas.openxmlformats.org/officeDocument/2006/relationships/theme" Target="/ppt/slideMasters/theme/theme1.xml" Id="R44b339ef6dac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8912e9c974f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97061ca5e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40137c3374e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0c4df0391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d5c7332a5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1f1d6292b48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deb78b9de43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d0c6cb8ae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PROMATECH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PROMATECH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423 649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426 930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7 395 628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8 360 737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ARVE 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Hovlandsvegen 251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stig@processcon.no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991 933 182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PROMATECH AS</a:t>
            </a:r>
          </a:p>
        </p:txBody>
      </p:sp>
    </p:spTree>
  </p:cSld>
  <p:clrMapOvr>
    <a:masterClrMapping xmlns:a="http://schemas.openxmlformats.org/drawingml/2006/main"/>
  </p:clrMapOvr>
</p:sld>
</file>