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f1c83a332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1f2a230cb4501"/>
  </p:sldMasterIdLst>
  <p:sldIdLst>
    <p:sldId xmlns:r="http://schemas.openxmlformats.org/officeDocument/2006/relationships" id="256" r:id="Rb08252ccbdf245ca"/>
    <p:sldId xmlns:r="http://schemas.openxmlformats.org/officeDocument/2006/relationships" id="257" r:id="Reff331cd923b43a5"/>
    <p:sldId xmlns:r="http://schemas.openxmlformats.org/officeDocument/2006/relationships" id="258" r:id="Rdae3b5fc5e934d8d"/>
    <p:sldId xmlns:r="http://schemas.openxmlformats.org/officeDocument/2006/relationships" id="259" r:id="R156a3fd9ea7e4fe9"/>
    <p:sldId xmlns:r="http://schemas.openxmlformats.org/officeDocument/2006/relationships" id="260" r:id="Rfd5946333a914722"/>
    <p:sldId xmlns:r="http://schemas.openxmlformats.org/officeDocument/2006/relationships" id="261" r:id="R1b422813425941e5"/>
    <p:sldId xmlns:r="http://schemas.openxmlformats.org/officeDocument/2006/relationships" id="262" r:id="R78e6e15c608340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1f2a230cb4501" /><Relationship Type="http://schemas.openxmlformats.org/officeDocument/2006/relationships/slide" Target="/ppt/slides/slide1.xml" Id="Rb08252ccbdf245ca" /><Relationship Type="http://schemas.openxmlformats.org/officeDocument/2006/relationships/slide" Target="/ppt/slides/slide2.xml" Id="Reff331cd923b43a5" /><Relationship Type="http://schemas.openxmlformats.org/officeDocument/2006/relationships/slide" Target="/ppt/slides/slide3.xml" Id="Rdae3b5fc5e934d8d" /><Relationship Type="http://schemas.openxmlformats.org/officeDocument/2006/relationships/slide" Target="/ppt/slides/slide4.xml" Id="R156a3fd9ea7e4fe9" /><Relationship Type="http://schemas.openxmlformats.org/officeDocument/2006/relationships/slide" Target="/ppt/slides/slide5.xml" Id="Rfd5946333a914722" /><Relationship Type="http://schemas.openxmlformats.org/officeDocument/2006/relationships/slide" Target="/ppt/slides/slide6.xml" Id="R1b422813425941e5" /><Relationship Type="http://schemas.openxmlformats.org/officeDocument/2006/relationships/slide" Target="/ppt/slides/slide7.xml" Id="R78e6e15c608340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a0cc10069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a5fb432524b75" /><Relationship Type="http://schemas.openxmlformats.org/officeDocument/2006/relationships/theme" Target="/ppt/slideMasters/theme/theme1.xml" Id="Rd1d49adabdb5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a5fb43252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278237fb3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729fbeb6d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5451e4164e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cb1ca34fb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760ee4bcf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a1537f97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3cd3b9f7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FMY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29 273 962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29 578 227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FRODE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