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3f526762b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31dc493e3420d"/>
  </p:sldMasterIdLst>
  <p:sldIdLst>
    <p:sldId xmlns:r="http://schemas.openxmlformats.org/officeDocument/2006/relationships" id="256" r:id="R5364778110ec426d"/>
    <p:sldId xmlns:r="http://schemas.openxmlformats.org/officeDocument/2006/relationships" id="257" r:id="R0bc1225fab9a4906"/>
    <p:sldId xmlns:r="http://schemas.openxmlformats.org/officeDocument/2006/relationships" id="258" r:id="R4cae3e524fd945da"/>
    <p:sldId xmlns:r="http://schemas.openxmlformats.org/officeDocument/2006/relationships" id="259" r:id="Rbec29ab310cc46d5"/>
    <p:sldId xmlns:r="http://schemas.openxmlformats.org/officeDocument/2006/relationships" id="260" r:id="R08e6648e42044d83"/>
    <p:sldId xmlns:r="http://schemas.openxmlformats.org/officeDocument/2006/relationships" id="261" r:id="Rabef18941cbb4915"/>
    <p:sldId xmlns:r="http://schemas.openxmlformats.org/officeDocument/2006/relationships" id="262" r:id="R722ac92ec467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31dc493e3420d" /><Relationship Type="http://schemas.openxmlformats.org/officeDocument/2006/relationships/slide" Target="/ppt/slides/slide1.xml" Id="R5364778110ec426d" /><Relationship Type="http://schemas.openxmlformats.org/officeDocument/2006/relationships/slide" Target="/ppt/slides/slide2.xml" Id="R0bc1225fab9a4906" /><Relationship Type="http://schemas.openxmlformats.org/officeDocument/2006/relationships/slide" Target="/ppt/slides/slide3.xml" Id="R4cae3e524fd945da" /><Relationship Type="http://schemas.openxmlformats.org/officeDocument/2006/relationships/slide" Target="/ppt/slides/slide4.xml" Id="Rbec29ab310cc46d5" /><Relationship Type="http://schemas.openxmlformats.org/officeDocument/2006/relationships/slide" Target="/ppt/slides/slide5.xml" Id="R08e6648e42044d83" /><Relationship Type="http://schemas.openxmlformats.org/officeDocument/2006/relationships/slide" Target="/ppt/slides/slide6.xml" Id="Rabef18941cbb4915" /><Relationship Type="http://schemas.openxmlformats.org/officeDocument/2006/relationships/slide" Target="/ppt/slides/slide7.xml" Id="R722ac92ec467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b77c475a7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81d74765f4a5e" /><Relationship Type="http://schemas.openxmlformats.org/officeDocument/2006/relationships/theme" Target="/ppt/slideMasters/theme/theme1.xml" Id="R0c1c1746d3cc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81d74765f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ecd698214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8c6b801b7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4f5014bfe43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48d6a04b4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2ddf47d9e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52bc7e026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a630a296e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HERHOLDT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HERHOLDT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136 981 125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142 857 289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HERHOLDT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Træleborgveien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post@herholdt.no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991 955 178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AS</a:t>
            </a:r>
          </a:p>
        </p:txBody>
      </p:sp>
    </p:spTree>
  </p:cSld>
  <p:clrMapOvr>
    <a:masterClrMapping xmlns:a="http://schemas.openxmlformats.org/drawingml/2006/main"/>
  </p:clrMapOvr>
</p:sld>
</file>