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2ddb37573c4d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152a3ef9cc44c7"/>
  </p:sldMasterIdLst>
  <p:sldIdLst>
    <p:sldId xmlns:r="http://schemas.openxmlformats.org/officeDocument/2006/relationships" id="256" r:id="R4512708ba33d450f"/>
    <p:sldId xmlns:r="http://schemas.openxmlformats.org/officeDocument/2006/relationships" id="257" r:id="R86c73c20384e4828"/>
    <p:sldId xmlns:r="http://schemas.openxmlformats.org/officeDocument/2006/relationships" id="258" r:id="R43ce1ff4cf9a40e1"/>
    <p:sldId xmlns:r="http://schemas.openxmlformats.org/officeDocument/2006/relationships" id="259" r:id="R52ee4fa4e70f4505"/>
    <p:sldId xmlns:r="http://schemas.openxmlformats.org/officeDocument/2006/relationships" id="260" r:id="R0fda81fb9bc14d48"/>
    <p:sldId xmlns:r="http://schemas.openxmlformats.org/officeDocument/2006/relationships" id="261" r:id="R469ea2f580bc4235"/>
    <p:sldId xmlns:r="http://schemas.openxmlformats.org/officeDocument/2006/relationships" id="262" r:id="R928d4767fc0943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152a3ef9cc44c7" /><Relationship Type="http://schemas.openxmlformats.org/officeDocument/2006/relationships/slide" Target="/ppt/slides/slide1.xml" Id="R4512708ba33d450f" /><Relationship Type="http://schemas.openxmlformats.org/officeDocument/2006/relationships/slide" Target="/ppt/slides/slide2.xml" Id="R86c73c20384e4828" /><Relationship Type="http://schemas.openxmlformats.org/officeDocument/2006/relationships/slide" Target="/ppt/slides/slide3.xml" Id="R43ce1ff4cf9a40e1" /><Relationship Type="http://schemas.openxmlformats.org/officeDocument/2006/relationships/slide" Target="/ppt/slides/slide4.xml" Id="R52ee4fa4e70f4505" /><Relationship Type="http://schemas.openxmlformats.org/officeDocument/2006/relationships/slide" Target="/ppt/slides/slide5.xml" Id="R0fda81fb9bc14d48" /><Relationship Type="http://schemas.openxmlformats.org/officeDocument/2006/relationships/slide" Target="/ppt/slides/slide6.xml" Id="R469ea2f580bc4235" /><Relationship Type="http://schemas.openxmlformats.org/officeDocument/2006/relationships/slide" Target="/ppt/slides/slide7.xml" Id="R928d4767fc0943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e4aaaae50940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4c391c7c984453" /><Relationship Type="http://schemas.openxmlformats.org/officeDocument/2006/relationships/theme" Target="/ppt/slideMasters/theme/theme1.xml" Id="Rfab77a366a334b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4c391c7c9844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7b2b05e08c41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bcc601dbe04a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65ed5e2be142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7d3736f0e14b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94d26c6c6a4d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0f92e4806146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6912b4ee8547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BORKEN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BORKEN AS ble etablert [år] og holder til i Fjellhamar.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−258 992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3 207 712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87 198 761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103 043 272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BENGT ARVE REM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BORKEN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Midtveien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1464 Fjellhamar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bengt.arve.rem@arcticsec.no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991 967 583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BORKEN AS</a:t>
            </a:r>
          </a:p>
        </p:txBody>
      </p:sp>
    </p:spTree>
  </p:cSld>
  <p:clrMapOvr>
    <a:masterClrMapping xmlns:a="http://schemas.openxmlformats.org/drawingml/2006/main"/>
  </p:clrMapOvr>
</p:sld>
</file>