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64b80e981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16d02de3f040a8"/>
  </p:sldMasterIdLst>
  <p:sldIdLst>
    <p:sldId xmlns:r="http://schemas.openxmlformats.org/officeDocument/2006/relationships" id="256" r:id="Rc922408ad6f340d5"/>
    <p:sldId xmlns:r="http://schemas.openxmlformats.org/officeDocument/2006/relationships" id="257" r:id="Rbd1040d258de4aea"/>
    <p:sldId xmlns:r="http://schemas.openxmlformats.org/officeDocument/2006/relationships" id="258" r:id="Rf4e87f8fdfef4966"/>
    <p:sldId xmlns:r="http://schemas.openxmlformats.org/officeDocument/2006/relationships" id="259" r:id="R11a6ddf03c20431c"/>
    <p:sldId xmlns:r="http://schemas.openxmlformats.org/officeDocument/2006/relationships" id="260" r:id="R099cd14a15eb4149"/>
    <p:sldId xmlns:r="http://schemas.openxmlformats.org/officeDocument/2006/relationships" id="261" r:id="R973b560e2eb44adf"/>
    <p:sldId xmlns:r="http://schemas.openxmlformats.org/officeDocument/2006/relationships" id="262" r:id="R8f52471ef53e42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16d02de3f040a8" /><Relationship Type="http://schemas.openxmlformats.org/officeDocument/2006/relationships/slide" Target="/ppt/slides/slide1.xml" Id="Rc922408ad6f340d5" /><Relationship Type="http://schemas.openxmlformats.org/officeDocument/2006/relationships/slide" Target="/ppt/slides/slide2.xml" Id="Rbd1040d258de4aea" /><Relationship Type="http://schemas.openxmlformats.org/officeDocument/2006/relationships/slide" Target="/ppt/slides/slide3.xml" Id="Rf4e87f8fdfef4966" /><Relationship Type="http://schemas.openxmlformats.org/officeDocument/2006/relationships/slide" Target="/ppt/slides/slide4.xml" Id="R11a6ddf03c20431c" /><Relationship Type="http://schemas.openxmlformats.org/officeDocument/2006/relationships/slide" Target="/ppt/slides/slide5.xml" Id="R099cd14a15eb4149" /><Relationship Type="http://schemas.openxmlformats.org/officeDocument/2006/relationships/slide" Target="/ppt/slides/slide6.xml" Id="R973b560e2eb44adf" /><Relationship Type="http://schemas.openxmlformats.org/officeDocument/2006/relationships/slide" Target="/ppt/slides/slide7.xml" Id="R8f52471ef53e42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af1941ab6e47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5db951b74492c" /><Relationship Type="http://schemas.openxmlformats.org/officeDocument/2006/relationships/theme" Target="/ppt/slideMasters/theme/theme1.xml" Id="Rdede151578004d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f5db951b7449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7473e0b9a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b7663481c48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f7dea9102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2e23f1d2648a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6ff8927614a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c73a8c292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0244c2e9b4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KAB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KAB SOLUTIONS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1 598 830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3 214 236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5 467 420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ARTHUR BAKKA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HØIVIK BAKKA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Hellevegen 34A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991 972 307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KAB SOLUTIONS AS</a:t>
            </a:r>
          </a:p>
        </p:txBody>
      </p:sp>
    </p:spTree>
  </p:cSld>
  <p:clrMapOvr>
    <a:masterClrMapping xmlns:a="http://schemas.openxmlformats.org/drawingml/2006/main"/>
  </p:clrMapOvr>
</p:sld>
</file>