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ee24752af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29893672e4662"/>
  </p:sldMasterIdLst>
  <p:sldIdLst>
    <p:sldId xmlns:r="http://schemas.openxmlformats.org/officeDocument/2006/relationships" id="256" r:id="R749855c82e304a40"/>
    <p:sldId xmlns:r="http://schemas.openxmlformats.org/officeDocument/2006/relationships" id="257" r:id="R339f8a8a3f754dbd"/>
    <p:sldId xmlns:r="http://schemas.openxmlformats.org/officeDocument/2006/relationships" id="258" r:id="R3e5a48c4bf1a468c"/>
    <p:sldId xmlns:r="http://schemas.openxmlformats.org/officeDocument/2006/relationships" id="259" r:id="Rd82d932bea3a4204"/>
    <p:sldId xmlns:r="http://schemas.openxmlformats.org/officeDocument/2006/relationships" id="260" r:id="Re9af8d432da24a60"/>
    <p:sldId xmlns:r="http://schemas.openxmlformats.org/officeDocument/2006/relationships" id="261" r:id="Ra8fb53eeb445479e"/>
    <p:sldId xmlns:r="http://schemas.openxmlformats.org/officeDocument/2006/relationships" id="262" r:id="Rd591fe58b932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29893672e4662" /><Relationship Type="http://schemas.openxmlformats.org/officeDocument/2006/relationships/slide" Target="/ppt/slides/slide1.xml" Id="R749855c82e304a40" /><Relationship Type="http://schemas.openxmlformats.org/officeDocument/2006/relationships/slide" Target="/ppt/slides/slide2.xml" Id="R339f8a8a3f754dbd" /><Relationship Type="http://schemas.openxmlformats.org/officeDocument/2006/relationships/slide" Target="/ppt/slides/slide3.xml" Id="R3e5a48c4bf1a468c" /><Relationship Type="http://schemas.openxmlformats.org/officeDocument/2006/relationships/slide" Target="/ppt/slides/slide4.xml" Id="Rd82d932bea3a4204" /><Relationship Type="http://schemas.openxmlformats.org/officeDocument/2006/relationships/slide" Target="/ppt/slides/slide5.xml" Id="Re9af8d432da24a60" /><Relationship Type="http://schemas.openxmlformats.org/officeDocument/2006/relationships/slide" Target="/ppt/slides/slide6.xml" Id="Ra8fb53eeb445479e" /><Relationship Type="http://schemas.openxmlformats.org/officeDocument/2006/relationships/slide" Target="/ppt/slides/slide7.xml" Id="Rd591fe58b932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cad6b5955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aed1bfef4e84" /><Relationship Type="http://schemas.openxmlformats.org/officeDocument/2006/relationships/theme" Target="/ppt/slideMasters/theme/theme1.xml" Id="Rc675b8253212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3aed1bfef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95a4b115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8f1aa0fa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8dc1d238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4639ac92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40c461ebd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242a5408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6572db2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