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b85b99309c45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67ec4b44ee413c"/>
  </p:sldMasterIdLst>
  <p:sldIdLst>
    <p:sldId xmlns:r="http://schemas.openxmlformats.org/officeDocument/2006/relationships" id="256" r:id="Rbce2ae9d11c84d46"/>
    <p:sldId xmlns:r="http://schemas.openxmlformats.org/officeDocument/2006/relationships" id="257" r:id="Rf501991a3ac243ec"/>
    <p:sldId xmlns:r="http://schemas.openxmlformats.org/officeDocument/2006/relationships" id="258" r:id="R61f459a4af794a2f"/>
    <p:sldId xmlns:r="http://schemas.openxmlformats.org/officeDocument/2006/relationships" id="259" r:id="R1bfc16952d774b80"/>
    <p:sldId xmlns:r="http://schemas.openxmlformats.org/officeDocument/2006/relationships" id="260" r:id="R0b731e297db94f3e"/>
    <p:sldId xmlns:r="http://schemas.openxmlformats.org/officeDocument/2006/relationships" id="261" r:id="Ra79ab33c4a154d18"/>
    <p:sldId xmlns:r="http://schemas.openxmlformats.org/officeDocument/2006/relationships" id="262" r:id="Rfaa495db83594a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67ec4b44ee413c" /><Relationship Type="http://schemas.openxmlformats.org/officeDocument/2006/relationships/slide" Target="/ppt/slides/slide1.xml" Id="Rbce2ae9d11c84d46" /><Relationship Type="http://schemas.openxmlformats.org/officeDocument/2006/relationships/slide" Target="/ppt/slides/slide2.xml" Id="Rf501991a3ac243ec" /><Relationship Type="http://schemas.openxmlformats.org/officeDocument/2006/relationships/slide" Target="/ppt/slides/slide3.xml" Id="R61f459a4af794a2f" /><Relationship Type="http://schemas.openxmlformats.org/officeDocument/2006/relationships/slide" Target="/ppt/slides/slide4.xml" Id="R1bfc16952d774b80" /><Relationship Type="http://schemas.openxmlformats.org/officeDocument/2006/relationships/slide" Target="/ppt/slides/slide5.xml" Id="R0b731e297db94f3e" /><Relationship Type="http://schemas.openxmlformats.org/officeDocument/2006/relationships/slide" Target="/ppt/slides/slide6.xml" Id="Ra79ab33c4a154d18" /><Relationship Type="http://schemas.openxmlformats.org/officeDocument/2006/relationships/slide" Target="/ppt/slides/slide7.xml" Id="Rfaa495db83594a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4e469fd3ca4b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2335b09abc402d" /><Relationship Type="http://schemas.openxmlformats.org/officeDocument/2006/relationships/theme" Target="/ppt/slideMasters/theme/theme1.xml" Id="Ra341c91de05a48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2335b09abc40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cdee1eef7641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48420ea3dc4b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c075b6a53d43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7e21a7df894b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03f0551dc747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4422d3dcb946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ac9087357340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VIXENINVEST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VIXENINVEST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VIXENINVEST AS ble etablert [år] og holder til i Kleppe.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VIXENINVEST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VIXENINVEST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VIXENINVEST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−287 638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3 223 564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35 547 122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38 550 227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VIXENINVEST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SILJE BRAUT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VIXENINVEST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Søster Gerdasveg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4352 Kleppe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991 996 818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VIXENINVEST AS</a:t>
            </a:r>
          </a:p>
        </p:txBody>
      </p:sp>
    </p:spTree>
  </p:cSld>
  <p:clrMapOvr>
    <a:masterClrMapping xmlns:a="http://schemas.openxmlformats.org/drawingml/2006/main"/>
  </p:clrMapOvr>
</p:sld>
</file>