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ff975621f24e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38f5ef74da4df4"/>
  </p:sldMasterIdLst>
  <p:sldIdLst>
    <p:sldId xmlns:r="http://schemas.openxmlformats.org/officeDocument/2006/relationships" id="256" r:id="Rb33f1cb23c9e4889"/>
    <p:sldId xmlns:r="http://schemas.openxmlformats.org/officeDocument/2006/relationships" id="257" r:id="Rd28d5e2275f7472c"/>
    <p:sldId xmlns:r="http://schemas.openxmlformats.org/officeDocument/2006/relationships" id="258" r:id="R6ab2fda1c9224f93"/>
    <p:sldId xmlns:r="http://schemas.openxmlformats.org/officeDocument/2006/relationships" id="259" r:id="Rd33c3bb4a686467c"/>
    <p:sldId xmlns:r="http://schemas.openxmlformats.org/officeDocument/2006/relationships" id="260" r:id="Rb3b7b4054e6048d2"/>
    <p:sldId xmlns:r="http://schemas.openxmlformats.org/officeDocument/2006/relationships" id="261" r:id="Rcbbd0bda2f90431a"/>
    <p:sldId xmlns:r="http://schemas.openxmlformats.org/officeDocument/2006/relationships" id="262" r:id="R33907872e24a45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8f5ef74da4df4" /><Relationship Type="http://schemas.openxmlformats.org/officeDocument/2006/relationships/slide" Target="/ppt/slides/slide1.xml" Id="Rb33f1cb23c9e4889" /><Relationship Type="http://schemas.openxmlformats.org/officeDocument/2006/relationships/slide" Target="/ppt/slides/slide2.xml" Id="Rd28d5e2275f7472c" /><Relationship Type="http://schemas.openxmlformats.org/officeDocument/2006/relationships/slide" Target="/ppt/slides/slide3.xml" Id="R6ab2fda1c9224f93" /><Relationship Type="http://schemas.openxmlformats.org/officeDocument/2006/relationships/slide" Target="/ppt/slides/slide4.xml" Id="Rd33c3bb4a686467c" /><Relationship Type="http://schemas.openxmlformats.org/officeDocument/2006/relationships/slide" Target="/ppt/slides/slide5.xml" Id="Rb3b7b4054e6048d2" /><Relationship Type="http://schemas.openxmlformats.org/officeDocument/2006/relationships/slide" Target="/ppt/slides/slide6.xml" Id="Rcbbd0bda2f90431a" /><Relationship Type="http://schemas.openxmlformats.org/officeDocument/2006/relationships/slide" Target="/ppt/slides/slide7.xml" Id="R33907872e24a45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9f9b7e7d0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e51ce73ba4f4c" /><Relationship Type="http://schemas.openxmlformats.org/officeDocument/2006/relationships/theme" Target="/ppt/slideMasters/theme/theme1.xml" Id="Rd633473121dc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de51ce73ba4f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46a4201f5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e6544e4c4f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94b2773194c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2dc98c739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dac1c8eda4d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db22a8fa14f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57de668a54d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BRAUT INVEST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BRAUT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BRAUT INVEST 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BRAUT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BRAUT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BRAUT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3 246 957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35 636 404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39 712 706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BRAUT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 BRAUT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BRAUT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B6 H0101, Lervigbrygga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991 996 842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BRAUT INVEST I AS</a:t>
            </a:r>
          </a:p>
        </p:txBody>
      </p:sp>
    </p:spTree>
  </p:cSld>
  <p:clrMapOvr>
    <a:masterClrMapping xmlns:a="http://schemas.openxmlformats.org/drawingml/2006/main"/>
  </p:clrMapOvr>
</p:sld>
</file>