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533b9b770842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02d76ef0484485"/>
  </p:sldMasterIdLst>
  <p:sldIdLst>
    <p:sldId xmlns:r="http://schemas.openxmlformats.org/officeDocument/2006/relationships" id="256" r:id="R1c134071322c45e2"/>
    <p:sldId xmlns:r="http://schemas.openxmlformats.org/officeDocument/2006/relationships" id="257" r:id="R21be9908447d4bc6"/>
    <p:sldId xmlns:r="http://schemas.openxmlformats.org/officeDocument/2006/relationships" id="258" r:id="R59515f6dacb1419a"/>
    <p:sldId xmlns:r="http://schemas.openxmlformats.org/officeDocument/2006/relationships" id="259" r:id="R9ba0124252384660"/>
    <p:sldId xmlns:r="http://schemas.openxmlformats.org/officeDocument/2006/relationships" id="260" r:id="Rb1a3e2105a254e02"/>
    <p:sldId xmlns:r="http://schemas.openxmlformats.org/officeDocument/2006/relationships" id="261" r:id="R54afc330529b424e"/>
    <p:sldId xmlns:r="http://schemas.openxmlformats.org/officeDocument/2006/relationships" id="262" r:id="R43a4a0feea7d46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2d76ef0484485" /><Relationship Type="http://schemas.openxmlformats.org/officeDocument/2006/relationships/slide" Target="/ppt/slides/slide1.xml" Id="R1c134071322c45e2" /><Relationship Type="http://schemas.openxmlformats.org/officeDocument/2006/relationships/slide" Target="/ppt/slides/slide2.xml" Id="R21be9908447d4bc6" /><Relationship Type="http://schemas.openxmlformats.org/officeDocument/2006/relationships/slide" Target="/ppt/slides/slide3.xml" Id="R59515f6dacb1419a" /><Relationship Type="http://schemas.openxmlformats.org/officeDocument/2006/relationships/slide" Target="/ppt/slides/slide4.xml" Id="R9ba0124252384660" /><Relationship Type="http://schemas.openxmlformats.org/officeDocument/2006/relationships/slide" Target="/ppt/slides/slide5.xml" Id="Rb1a3e2105a254e02" /><Relationship Type="http://schemas.openxmlformats.org/officeDocument/2006/relationships/slide" Target="/ppt/slides/slide6.xml" Id="R54afc330529b424e" /><Relationship Type="http://schemas.openxmlformats.org/officeDocument/2006/relationships/slide" Target="/ppt/slides/slide7.xml" Id="R43a4a0feea7d46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c093177bf45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aa3f64daf4c53" /><Relationship Type="http://schemas.openxmlformats.org/officeDocument/2006/relationships/theme" Target="/ppt/slideMasters/theme/theme1.xml" Id="Rd868095ceee44f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6aa3f64daf4c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6b3c31d2747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033a7d1244e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3a43c4d9d46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fe568978c4f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f065c06b34b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4d719f3774c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02942227845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SEWELL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SEWELL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59 381 252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59 441 586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 SEWELL ASPAAS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Halvor Aspaas, Glosliveien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halvor.aspaas@ecitcapstone.no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