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9ed15c8fd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ac4c928e5643d1"/>
  </p:sldMasterIdLst>
  <p:sldIdLst>
    <p:sldId xmlns:r="http://schemas.openxmlformats.org/officeDocument/2006/relationships" id="256" r:id="R7ddff9d387ce4937"/>
    <p:sldId xmlns:r="http://schemas.openxmlformats.org/officeDocument/2006/relationships" id="257" r:id="R6dde8ddf34404342"/>
    <p:sldId xmlns:r="http://schemas.openxmlformats.org/officeDocument/2006/relationships" id="258" r:id="R73049feee3724543"/>
    <p:sldId xmlns:r="http://schemas.openxmlformats.org/officeDocument/2006/relationships" id="259" r:id="Rc0fd419c31ca41d7"/>
    <p:sldId xmlns:r="http://schemas.openxmlformats.org/officeDocument/2006/relationships" id="260" r:id="Rbf09dd7b0fcf4163"/>
    <p:sldId xmlns:r="http://schemas.openxmlformats.org/officeDocument/2006/relationships" id="261" r:id="Rdb55712cff2b4b62"/>
    <p:sldId xmlns:r="http://schemas.openxmlformats.org/officeDocument/2006/relationships" id="262" r:id="R4fb9d53ea89e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c4c928e5643d1" /><Relationship Type="http://schemas.openxmlformats.org/officeDocument/2006/relationships/slide" Target="/ppt/slides/slide1.xml" Id="R7ddff9d387ce4937" /><Relationship Type="http://schemas.openxmlformats.org/officeDocument/2006/relationships/slide" Target="/ppt/slides/slide2.xml" Id="R6dde8ddf34404342" /><Relationship Type="http://schemas.openxmlformats.org/officeDocument/2006/relationships/slide" Target="/ppt/slides/slide3.xml" Id="R73049feee3724543" /><Relationship Type="http://schemas.openxmlformats.org/officeDocument/2006/relationships/slide" Target="/ppt/slides/slide4.xml" Id="Rc0fd419c31ca41d7" /><Relationship Type="http://schemas.openxmlformats.org/officeDocument/2006/relationships/slide" Target="/ppt/slides/slide5.xml" Id="Rbf09dd7b0fcf4163" /><Relationship Type="http://schemas.openxmlformats.org/officeDocument/2006/relationships/slide" Target="/ppt/slides/slide6.xml" Id="Rdb55712cff2b4b62" /><Relationship Type="http://schemas.openxmlformats.org/officeDocument/2006/relationships/slide" Target="/ppt/slides/slide7.xml" Id="R4fb9d53ea89e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16df84ac0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4dd71fabc4420" /><Relationship Type="http://schemas.openxmlformats.org/officeDocument/2006/relationships/theme" Target="/ppt/slideMasters/theme/theme1.xml" Id="Rff75d8dbe630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4dd71fabc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609cbb39c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a17da9b9d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8de86977b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a967284c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0e13ce388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2204c6e6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1d6c95a2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4 491 820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EGIL WANG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WANG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WANG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EGIL WANG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WANG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992 023 643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 INVESTMENT AS</a:t>
            </a:r>
          </a:p>
        </p:txBody>
      </p:sp>
    </p:spTree>
  </p:cSld>
  <p:clrMapOvr>
    <a:masterClrMapping xmlns:a="http://schemas.openxmlformats.org/drawingml/2006/main"/>
  </p:clrMapOvr>
</p:sld>
</file>