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77f1213f3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e26f2c76f4d81"/>
  </p:sldMasterIdLst>
  <p:sldIdLst>
    <p:sldId xmlns:r="http://schemas.openxmlformats.org/officeDocument/2006/relationships" id="256" r:id="R27fd79ac627f4d69"/>
    <p:sldId xmlns:r="http://schemas.openxmlformats.org/officeDocument/2006/relationships" id="257" r:id="R3fcfacc50acf4ada"/>
    <p:sldId xmlns:r="http://schemas.openxmlformats.org/officeDocument/2006/relationships" id="258" r:id="Ra00eceb1fd9a41f8"/>
    <p:sldId xmlns:r="http://schemas.openxmlformats.org/officeDocument/2006/relationships" id="259" r:id="Rc0b0d63afcae44d9"/>
    <p:sldId xmlns:r="http://schemas.openxmlformats.org/officeDocument/2006/relationships" id="260" r:id="Rdf16b9224e9f4458"/>
    <p:sldId xmlns:r="http://schemas.openxmlformats.org/officeDocument/2006/relationships" id="261" r:id="R6a3c66875a03424f"/>
    <p:sldId xmlns:r="http://schemas.openxmlformats.org/officeDocument/2006/relationships" id="262" r:id="Rbed104c804f9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e26f2c76f4d81" /><Relationship Type="http://schemas.openxmlformats.org/officeDocument/2006/relationships/slide" Target="/ppt/slides/slide1.xml" Id="R27fd79ac627f4d69" /><Relationship Type="http://schemas.openxmlformats.org/officeDocument/2006/relationships/slide" Target="/ppt/slides/slide2.xml" Id="R3fcfacc50acf4ada" /><Relationship Type="http://schemas.openxmlformats.org/officeDocument/2006/relationships/slide" Target="/ppt/slides/slide3.xml" Id="Ra00eceb1fd9a41f8" /><Relationship Type="http://schemas.openxmlformats.org/officeDocument/2006/relationships/slide" Target="/ppt/slides/slide4.xml" Id="Rc0b0d63afcae44d9" /><Relationship Type="http://schemas.openxmlformats.org/officeDocument/2006/relationships/slide" Target="/ppt/slides/slide5.xml" Id="Rdf16b9224e9f4458" /><Relationship Type="http://schemas.openxmlformats.org/officeDocument/2006/relationships/slide" Target="/ppt/slides/slide6.xml" Id="R6a3c66875a03424f" /><Relationship Type="http://schemas.openxmlformats.org/officeDocument/2006/relationships/slide" Target="/ppt/slides/slide7.xml" Id="Rbed104c804f9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ab17861be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e9fa079f45c1" /><Relationship Type="http://schemas.openxmlformats.org/officeDocument/2006/relationships/theme" Target="/ppt/slideMasters/theme/theme1.xml" Id="Raeb95a40da2c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0e9fa079f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f5bbaba8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6838649a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c3fff605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9c868514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a7409871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13d87d82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8fdb3065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438 152 612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466 855 433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CORTADELLAS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Østenåslia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992 028 769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 IV AS</a:t>
            </a:r>
          </a:p>
        </p:txBody>
      </p:sp>
    </p:spTree>
  </p:cSld>
  <p:clrMapOvr>
    <a:masterClrMapping xmlns:a="http://schemas.openxmlformats.org/drawingml/2006/main"/>
  </p:clrMapOvr>
</p:sld>
</file>