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eb63e63e38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c7860b55644801"/>
  </p:sldMasterIdLst>
  <p:sldIdLst>
    <p:sldId xmlns:r="http://schemas.openxmlformats.org/officeDocument/2006/relationships" id="256" r:id="R8e57337776064b4c"/>
    <p:sldId xmlns:r="http://schemas.openxmlformats.org/officeDocument/2006/relationships" id="257" r:id="R33a94a90d6674d5f"/>
    <p:sldId xmlns:r="http://schemas.openxmlformats.org/officeDocument/2006/relationships" id="258" r:id="R7dbd0e855c3841f9"/>
    <p:sldId xmlns:r="http://schemas.openxmlformats.org/officeDocument/2006/relationships" id="259" r:id="R6cf55134efe54dce"/>
    <p:sldId xmlns:r="http://schemas.openxmlformats.org/officeDocument/2006/relationships" id="260" r:id="R2c51a7b213dd4585"/>
    <p:sldId xmlns:r="http://schemas.openxmlformats.org/officeDocument/2006/relationships" id="261" r:id="R5845d2d1c6a04456"/>
    <p:sldId xmlns:r="http://schemas.openxmlformats.org/officeDocument/2006/relationships" id="262" r:id="R5b82a8bca1a94d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7860b55644801" /><Relationship Type="http://schemas.openxmlformats.org/officeDocument/2006/relationships/slide" Target="/ppt/slides/slide1.xml" Id="R8e57337776064b4c" /><Relationship Type="http://schemas.openxmlformats.org/officeDocument/2006/relationships/slide" Target="/ppt/slides/slide2.xml" Id="R33a94a90d6674d5f" /><Relationship Type="http://schemas.openxmlformats.org/officeDocument/2006/relationships/slide" Target="/ppt/slides/slide3.xml" Id="R7dbd0e855c3841f9" /><Relationship Type="http://schemas.openxmlformats.org/officeDocument/2006/relationships/slide" Target="/ppt/slides/slide4.xml" Id="R6cf55134efe54dce" /><Relationship Type="http://schemas.openxmlformats.org/officeDocument/2006/relationships/slide" Target="/ppt/slides/slide5.xml" Id="R2c51a7b213dd4585" /><Relationship Type="http://schemas.openxmlformats.org/officeDocument/2006/relationships/slide" Target="/ppt/slides/slide6.xml" Id="R5845d2d1c6a04456" /><Relationship Type="http://schemas.openxmlformats.org/officeDocument/2006/relationships/slide" Target="/ppt/slides/slide7.xml" Id="R5b82a8bca1a94d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140e53d844f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36f44ab0d4b59" /><Relationship Type="http://schemas.openxmlformats.org/officeDocument/2006/relationships/theme" Target="/ppt/slideMasters/theme/theme1.xml" Id="R41e062da15944d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836f44ab0d4b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ac0795d3d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570c31b78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36036246a4d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724ef64e344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99b9d5ebb47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013b933294d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77df66f2d4a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TOREI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5 296 918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646 539 447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684 613 786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992 028 793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