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9900d7d8a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56e2f0a2a47ec"/>
  </p:sldMasterIdLst>
  <p:sldIdLst>
    <p:sldId xmlns:r="http://schemas.openxmlformats.org/officeDocument/2006/relationships" id="256" r:id="R2ebb53c3995d46fc"/>
    <p:sldId xmlns:r="http://schemas.openxmlformats.org/officeDocument/2006/relationships" id="257" r:id="R10d831e46911456e"/>
    <p:sldId xmlns:r="http://schemas.openxmlformats.org/officeDocument/2006/relationships" id="258" r:id="R0d3e60dec72d46b8"/>
    <p:sldId xmlns:r="http://schemas.openxmlformats.org/officeDocument/2006/relationships" id="259" r:id="Re8c8435d14e746af"/>
    <p:sldId xmlns:r="http://schemas.openxmlformats.org/officeDocument/2006/relationships" id="260" r:id="Rf7f52b172a9c4cd5"/>
    <p:sldId xmlns:r="http://schemas.openxmlformats.org/officeDocument/2006/relationships" id="261" r:id="R4e9da407af3d4e32"/>
    <p:sldId xmlns:r="http://schemas.openxmlformats.org/officeDocument/2006/relationships" id="262" r:id="Rb4e17856e92943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56e2f0a2a47ec" /><Relationship Type="http://schemas.openxmlformats.org/officeDocument/2006/relationships/slide" Target="/ppt/slides/slide1.xml" Id="R2ebb53c3995d46fc" /><Relationship Type="http://schemas.openxmlformats.org/officeDocument/2006/relationships/slide" Target="/ppt/slides/slide2.xml" Id="R10d831e46911456e" /><Relationship Type="http://schemas.openxmlformats.org/officeDocument/2006/relationships/slide" Target="/ppt/slides/slide3.xml" Id="R0d3e60dec72d46b8" /><Relationship Type="http://schemas.openxmlformats.org/officeDocument/2006/relationships/slide" Target="/ppt/slides/slide4.xml" Id="Re8c8435d14e746af" /><Relationship Type="http://schemas.openxmlformats.org/officeDocument/2006/relationships/slide" Target="/ppt/slides/slide5.xml" Id="Rf7f52b172a9c4cd5" /><Relationship Type="http://schemas.openxmlformats.org/officeDocument/2006/relationships/slide" Target="/ppt/slides/slide6.xml" Id="R4e9da407af3d4e32" /><Relationship Type="http://schemas.openxmlformats.org/officeDocument/2006/relationships/slide" Target="/ppt/slides/slide7.xml" Id="Rb4e17856e92943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6508c9273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282d937ed4887" /><Relationship Type="http://schemas.openxmlformats.org/officeDocument/2006/relationships/theme" Target="/ppt/slideMasters/theme/theme1.xml" Id="Rf2d183f8ee8e4f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282d937ed48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085541ad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40e9feb074b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931c4e3d149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c7d925559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4dfb2a85949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88cedd00a41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84f6be38f41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ZAHLAHUSET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ZAHLAHUSET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423 934 365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458 743 559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Gyseterlien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992 028 890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