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47bc53663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0b1df482f43d3"/>
  </p:sldMasterIdLst>
  <p:sldIdLst>
    <p:sldId xmlns:r="http://schemas.openxmlformats.org/officeDocument/2006/relationships" id="256" r:id="R723ee869f5524270"/>
    <p:sldId xmlns:r="http://schemas.openxmlformats.org/officeDocument/2006/relationships" id="257" r:id="R1de874ce1a2945e7"/>
    <p:sldId xmlns:r="http://schemas.openxmlformats.org/officeDocument/2006/relationships" id="258" r:id="Re69d14eb54064257"/>
    <p:sldId xmlns:r="http://schemas.openxmlformats.org/officeDocument/2006/relationships" id="259" r:id="R8526ac73d70b44db"/>
    <p:sldId xmlns:r="http://schemas.openxmlformats.org/officeDocument/2006/relationships" id="260" r:id="R2f7fc7ede8a34a21"/>
    <p:sldId xmlns:r="http://schemas.openxmlformats.org/officeDocument/2006/relationships" id="261" r:id="R911d042bbbb44457"/>
    <p:sldId xmlns:r="http://schemas.openxmlformats.org/officeDocument/2006/relationships" id="262" r:id="R19eee4beb658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0b1df482f43d3" /><Relationship Type="http://schemas.openxmlformats.org/officeDocument/2006/relationships/slide" Target="/ppt/slides/slide1.xml" Id="R723ee869f5524270" /><Relationship Type="http://schemas.openxmlformats.org/officeDocument/2006/relationships/slide" Target="/ppt/slides/slide2.xml" Id="R1de874ce1a2945e7" /><Relationship Type="http://schemas.openxmlformats.org/officeDocument/2006/relationships/slide" Target="/ppt/slides/slide3.xml" Id="Re69d14eb54064257" /><Relationship Type="http://schemas.openxmlformats.org/officeDocument/2006/relationships/slide" Target="/ppt/slides/slide4.xml" Id="R8526ac73d70b44db" /><Relationship Type="http://schemas.openxmlformats.org/officeDocument/2006/relationships/slide" Target="/ppt/slides/slide5.xml" Id="R2f7fc7ede8a34a21" /><Relationship Type="http://schemas.openxmlformats.org/officeDocument/2006/relationships/slide" Target="/ppt/slides/slide6.xml" Id="R911d042bbbb44457" /><Relationship Type="http://schemas.openxmlformats.org/officeDocument/2006/relationships/slide" Target="/ppt/slides/slide7.xml" Id="R19eee4beb658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abed36391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e2b38b104ee8" /><Relationship Type="http://schemas.openxmlformats.org/officeDocument/2006/relationships/theme" Target="/ppt/slideMasters/theme/theme1.xml" Id="R485d3bc6c9e3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7e2b38b10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9f2ba8d70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5c3e2786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1676ad47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5b5ebddc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a4d5b0bdb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8633ce08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4c8fb9b57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FREUCHEN MONA HODNE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