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2a176d870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39f8cb8ef434d"/>
  </p:sldMasterIdLst>
  <p:sldIdLst>
    <p:sldId xmlns:r="http://schemas.openxmlformats.org/officeDocument/2006/relationships" id="256" r:id="Rc28eb38a935a4fa6"/>
    <p:sldId xmlns:r="http://schemas.openxmlformats.org/officeDocument/2006/relationships" id="257" r:id="R77e589f01cfd416d"/>
    <p:sldId xmlns:r="http://schemas.openxmlformats.org/officeDocument/2006/relationships" id="258" r:id="R5412e225bf9446b1"/>
    <p:sldId xmlns:r="http://schemas.openxmlformats.org/officeDocument/2006/relationships" id="259" r:id="R4da22e3a98ca40a1"/>
    <p:sldId xmlns:r="http://schemas.openxmlformats.org/officeDocument/2006/relationships" id="260" r:id="R2a5ef38f22304bd8"/>
    <p:sldId xmlns:r="http://schemas.openxmlformats.org/officeDocument/2006/relationships" id="261" r:id="Rd0af4bea852541c8"/>
    <p:sldId xmlns:r="http://schemas.openxmlformats.org/officeDocument/2006/relationships" id="262" r:id="R0412751fbac7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39f8cb8ef434d" /><Relationship Type="http://schemas.openxmlformats.org/officeDocument/2006/relationships/slide" Target="/ppt/slides/slide1.xml" Id="Rc28eb38a935a4fa6" /><Relationship Type="http://schemas.openxmlformats.org/officeDocument/2006/relationships/slide" Target="/ppt/slides/slide2.xml" Id="R77e589f01cfd416d" /><Relationship Type="http://schemas.openxmlformats.org/officeDocument/2006/relationships/slide" Target="/ppt/slides/slide3.xml" Id="R5412e225bf9446b1" /><Relationship Type="http://schemas.openxmlformats.org/officeDocument/2006/relationships/slide" Target="/ppt/slides/slide4.xml" Id="R4da22e3a98ca40a1" /><Relationship Type="http://schemas.openxmlformats.org/officeDocument/2006/relationships/slide" Target="/ppt/slides/slide5.xml" Id="R2a5ef38f22304bd8" /><Relationship Type="http://schemas.openxmlformats.org/officeDocument/2006/relationships/slide" Target="/ppt/slides/slide6.xml" Id="Rd0af4bea852541c8" /><Relationship Type="http://schemas.openxmlformats.org/officeDocument/2006/relationships/slide" Target="/ppt/slides/slide7.xml" Id="R0412751fbac7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bfdabad65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5249fe8274cdb" /><Relationship Type="http://schemas.openxmlformats.org/officeDocument/2006/relationships/theme" Target="/ppt/slideMasters/theme/theme1.xml" Id="Rb8ef4e35417e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5249fe827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18569410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a9de26a6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b974078a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29baf4e17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20d2f3dc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1a2da1b5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4d59575c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