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13d8bfe2c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8f7c3b76714861"/>
  </p:sldMasterIdLst>
  <p:sldIdLst>
    <p:sldId xmlns:r="http://schemas.openxmlformats.org/officeDocument/2006/relationships" id="256" r:id="R9f3f9a2191dc4d5f"/>
    <p:sldId xmlns:r="http://schemas.openxmlformats.org/officeDocument/2006/relationships" id="257" r:id="Racd66f878ed448ce"/>
    <p:sldId xmlns:r="http://schemas.openxmlformats.org/officeDocument/2006/relationships" id="258" r:id="Rdbda8253d4d1482c"/>
    <p:sldId xmlns:r="http://schemas.openxmlformats.org/officeDocument/2006/relationships" id="259" r:id="R43cd6e1d2efe4229"/>
    <p:sldId xmlns:r="http://schemas.openxmlformats.org/officeDocument/2006/relationships" id="260" r:id="Rcde7dd3f2bf7480f"/>
    <p:sldId xmlns:r="http://schemas.openxmlformats.org/officeDocument/2006/relationships" id="261" r:id="R89d3e32e5d964dc2"/>
    <p:sldId xmlns:r="http://schemas.openxmlformats.org/officeDocument/2006/relationships" id="262" r:id="R1f50f8712fb344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f7c3b76714861" /><Relationship Type="http://schemas.openxmlformats.org/officeDocument/2006/relationships/slide" Target="/ppt/slides/slide1.xml" Id="R9f3f9a2191dc4d5f" /><Relationship Type="http://schemas.openxmlformats.org/officeDocument/2006/relationships/slide" Target="/ppt/slides/slide2.xml" Id="Racd66f878ed448ce" /><Relationship Type="http://schemas.openxmlformats.org/officeDocument/2006/relationships/slide" Target="/ppt/slides/slide3.xml" Id="Rdbda8253d4d1482c" /><Relationship Type="http://schemas.openxmlformats.org/officeDocument/2006/relationships/slide" Target="/ppt/slides/slide4.xml" Id="R43cd6e1d2efe4229" /><Relationship Type="http://schemas.openxmlformats.org/officeDocument/2006/relationships/slide" Target="/ppt/slides/slide5.xml" Id="Rcde7dd3f2bf7480f" /><Relationship Type="http://schemas.openxmlformats.org/officeDocument/2006/relationships/slide" Target="/ppt/slides/slide6.xml" Id="R89d3e32e5d964dc2" /><Relationship Type="http://schemas.openxmlformats.org/officeDocument/2006/relationships/slide" Target="/ppt/slides/slide7.xml" Id="R1f50f8712fb344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2d02a4dd8c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c8fbad19642be" /><Relationship Type="http://schemas.openxmlformats.org/officeDocument/2006/relationships/theme" Target="/ppt/slideMasters/theme/theme1.xml" Id="Rd7ba405526a34a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c8fbad196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bbbfd7b048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a16d2bbc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c030e4be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af2b30193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06d2c686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2017c31b41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3cb56d7f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160 547 679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SYSEG AS</a:t>
            </a:r>
          </a:p>
        </p:txBody>
      </p:sp>
    </p:spTree>
  </p:cSld>
  <p:clrMapOvr>
    <a:masterClrMapping xmlns:a="http://schemas.openxmlformats.org/drawingml/2006/main"/>
  </p:clrMapOvr>
</p:sld>
</file>