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6aa9daad1b45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061686b49944bb"/>
  </p:sldMasterIdLst>
  <p:sldIdLst>
    <p:sldId xmlns:r="http://schemas.openxmlformats.org/officeDocument/2006/relationships" id="256" r:id="R1634d93e96f94a19"/>
    <p:sldId xmlns:r="http://schemas.openxmlformats.org/officeDocument/2006/relationships" id="257" r:id="R4ac3a5e7e96c49b2"/>
    <p:sldId xmlns:r="http://schemas.openxmlformats.org/officeDocument/2006/relationships" id="258" r:id="Rd2609b5f79a542a3"/>
    <p:sldId xmlns:r="http://schemas.openxmlformats.org/officeDocument/2006/relationships" id="259" r:id="Rcc9e634492ca4aa2"/>
    <p:sldId xmlns:r="http://schemas.openxmlformats.org/officeDocument/2006/relationships" id="260" r:id="Ra3ff123d55e2421a"/>
    <p:sldId xmlns:r="http://schemas.openxmlformats.org/officeDocument/2006/relationships" id="261" r:id="R5c98664af98b441a"/>
    <p:sldId xmlns:r="http://schemas.openxmlformats.org/officeDocument/2006/relationships" id="262" r:id="R1b56c863e6f047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061686b49944bb" /><Relationship Type="http://schemas.openxmlformats.org/officeDocument/2006/relationships/slide" Target="/ppt/slides/slide1.xml" Id="R1634d93e96f94a19" /><Relationship Type="http://schemas.openxmlformats.org/officeDocument/2006/relationships/slide" Target="/ppt/slides/slide2.xml" Id="R4ac3a5e7e96c49b2" /><Relationship Type="http://schemas.openxmlformats.org/officeDocument/2006/relationships/slide" Target="/ppt/slides/slide3.xml" Id="Rd2609b5f79a542a3" /><Relationship Type="http://schemas.openxmlformats.org/officeDocument/2006/relationships/slide" Target="/ppt/slides/slide4.xml" Id="Rcc9e634492ca4aa2" /><Relationship Type="http://schemas.openxmlformats.org/officeDocument/2006/relationships/slide" Target="/ppt/slides/slide5.xml" Id="Ra3ff123d55e2421a" /><Relationship Type="http://schemas.openxmlformats.org/officeDocument/2006/relationships/slide" Target="/ppt/slides/slide6.xml" Id="R5c98664af98b441a" /><Relationship Type="http://schemas.openxmlformats.org/officeDocument/2006/relationships/slide" Target="/ppt/slides/slide7.xml" Id="R1b56c863e6f047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f9a160592f48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cfdc32965e4ad8" /><Relationship Type="http://schemas.openxmlformats.org/officeDocument/2006/relationships/theme" Target="/ppt/slideMasters/theme/theme1.xml" Id="R9e400016cfe144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cfdc32965e4a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2e6964499c49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084f8193b145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379e11b4a84f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791e665f4244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384ce45f3743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0f7a62ca5e4f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70884e2a7849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JACEL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JACEL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JACEL INVEST AS ble etablert [år] og holder til i Askim.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JACEL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JACEL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JACEL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5 084 724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3 749 420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5 215 933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228 837 104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235 154 237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JACEL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ELIAS ANFINNSEN THON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 ANFINNSEN THON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CATHRIN ANFINNSEN THON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JACEL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Odins vei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1811 Askim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27 96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cathrin@mac.com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992 097 280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JACEL INVEST AS</a:t>
            </a:r>
          </a:p>
        </p:txBody>
      </p:sp>
    </p:spTree>
  </p:cSld>
  <p:clrMapOvr>
    <a:masterClrMapping xmlns:a="http://schemas.openxmlformats.org/drawingml/2006/main"/>
  </p:clrMapOvr>
</p:sld>
</file>