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2eda77511349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0c07beb52c484b"/>
  </p:sldMasterIdLst>
  <p:sldIdLst>
    <p:sldId xmlns:r="http://schemas.openxmlformats.org/officeDocument/2006/relationships" id="256" r:id="R7d7a8adee49045df"/>
    <p:sldId xmlns:r="http://schemas.openxmlformats.org/officeDocument/2006/relationships" id="257" r:id="R4a42ae8c66f74a60"/>
    <p:sldId xmlns:r="http://schemas.openxmlformats.org/officeDocument/2006/relationships" id="258" r:id="Rab613eb8b8fc492a"/>
    <p:sldId xmlns:r="http://schemas.openxmlformats.org/officeDocument/2006/relationships" id="259" r:id="R209a3c3a8bdc48ab"/>
    <p:sldId xmlns:r="http://schemas.openxmlformats.org/officeDocument/2006/relationships" id="260" r:id="R5a468e2eb2914d99"/>
    <p:sldId xmlns:r="http://schemas.openxmlformats.org/officeDocument/2006/relationships" id="261" r:id="Rdc1302714a454b41"/>
    <p:sldId xmlns:r="http://schemas.openxmlformats.org/officeDocument/2006/relationships" id="262" r:id="R57287ccad70640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0c07beb52c484b" /><Relationship Type="http://schemas.openxmlformats.org/officeDocument/2006/relationships/slide" Target="/ppt/slides/slide1.xml" Id="R7d7a8adee49045df" /><Relationship Type="http://schemas.openxmlformats.org/officeDocument/2006/relationships/slide" Target="/ppt/slides/slide2.xml" Id="R4a42ae8c66f74a60" /><Relationship Type="http://schemas.openxmlformats.org/officeDocument/2006/relationships/slide" Target="/ppt/slides/slide3.xml" Id="Rab613eb8b8fc492a" /><Relationship Type="http://schemas.openxmlformats.org/officeDocument/2006/relationships/slide" Target="/ppt/slides/slide4.xml" Id="R209a3c3a8bdc48ab" /><Relationship Type="http://schemas.openxmlformats.org/officeDocument/2006/relationships/slide" Target="/ppt/slides/slide5.xml" Id="R5a468e2eb2914d99" /><Relationship Type="http://schemas.openxmlformats.org/officeDocument/2006/relationships/slide" Target="/ppt/slides/slide6.xml" Id="Rdc1302714a454b41" /><Relationship Type="http://schemas.openxmlformats.org/officeDocument/2006/relationships/slide" Target="/ppt/slides/slide7.xml" Id="R57287ccad70640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4091a44e234b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6d5f3a3d14d25" /><Relationship Type="http://schemas.openxmlformats.org/officeDocument/2006/relationships/theme" Target="/ppt/slideMasters/theme/theme1.xml" Id="R01c52b19525e49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06d5f3a3d14d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ffcb4e8d548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ed3cc5020e46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414aa9aae441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875acfe2d42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2e0ed7952a48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61f4ca95b347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687fa2b12d4b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RAHATT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RAHATT AS ble etablert [år] og holder til i Nordby.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9 818 055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273 101 619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273 198 046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HATTELAND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Berget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2009 Nordby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992 108 673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RAHATT AS</a:t>
            </a:r>
          </a:p>
        </p:txBody>
      </p:sp>
    </p:spTree>
  </p:cSld>
  <p:clrMapOvr>
    <a:masterClrMapping xmlns:a="http://schemas.openxmlformats.org/drawingml/2006/main"/>
  </p:clrMapOvr>
</p:sld>
</file>