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287f8383e840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b5dcc3b859441d"/>
  </p:sldMasterIdLst>
  <p:sldIdLst>
    <p:sldId xmlns:r="http://schemas.openxmlformats.org/officeDocument/2006/relationships" id="256" r:id="R5fdcf5eea79f4b90"/>
    <p:sldId xmlns:r="http://schemas.openxmlformats.org/officeDocument/2006/relationships" id="257" r:id="R778ec396f54c425d"/>
    <p:sldId xmlns:r="http://schemas.openxmlformats.org/officeDocument/2006/relationships" id="258" r:id="R04f3a9ff5b1248c7"/>
    <p:sldId xmlns:r="http://schemas.openxmlformats.org/officeDocument/2006/relationships" id="259" r:id="R0928382c53e34f75"/>
    <p:sldId xmlns:r="http://schemas.openxmlformats.org/officeDocument/2006/relationships" id="260" r:id="R7ead613273844490"/>
    <p:sldId xmlns:r="http://schemas.openxmlformats.org/officeDocument/2006/relationships" id="261" r:id="R0984332408d8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5dcc3b859441d" /><Relationship Type="http://schemas.openxmlformats.org/officeDocument/2006/relationships/slide" Target="/ppt/slides/slide1.xml" Id="R5fdcf5eea79f4b90" /><Relationship Type="http://schemas.openxmlformats.org/officeDocument/2006/relationships/slide" Target="/ppt/slides/slide2.xml" Id="R778ec396f54c425d" /><Relationship Type="http://schemas.openxmlformats.org/officeDocument/2006/relationships/slide" Target="/ppt/slides/slide3.xml" Id="R04f3a9ff5b1248c7" /><Relationship Type="http://schemas.openxmlformats.org/officeDocument/2006/relationships/slide" Target="/ppt/slides/slide4.xml" Id="R0928382c53e34f75" /><Relationship Type="http://schemas.openxmlformats.org/officeDocument/2006/relationships/slide" Target="/ppt/slides/slide5.xml" Id="R7ead613273844490" /><Relationship Type="http://schemas.openxmlformats.org/officeDocument/2006/relationships/slide" Target="/ppt/slides/slide6.xml" Id="R0984332408d8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130d08c16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dbc70334a4fad" /><Relationship Type="http://schemas.openxmlformats.org/officeDocument/2006/relationships/theme" Target="/ppt/slideMasters/theme/theme1.xml" Id="R3644ff940f5948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adbc70334a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f183f106849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1d4d4f76542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6e027d89142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62fcc96504f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428bb536e4e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7fac028dd48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 WILHELMSENS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WILHELMSENS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16 963 267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16 342 227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9 769 487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287 838 394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292 403 894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Postboks 1131 Sentrum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0317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unifor@unifor.no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992 110 813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 WILHELMSENS STIFTELSE</a:t>
            </a:r>
          </a:p>
        </p:txBody>
      </p:sp>
    </p:spTree>
  </p:cSld>
  <p:clrMapOvr>
    <a:masterClrMapping xmlns:a="http://schemas.openxmlformats.org/drawingml/2006/main"/>
  </p:clrMapOvr>
</p:sld>
</file>