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dcee0acee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ff7597e5f47a4"/>
  </p:sldMasterIdLst>
  <p:sldIdLst>
    <p:sldId xmlns:r="http://schemas.openxmlformats.org/officeDocument/2006/relationships" id="256" r:id="R53d28f8a8768464b"/>
    <p:sldId xmlns:r="http://schemas.openxmlformats.org/officeDocument/2006/relationships" id="257" r:id="R9dd2c9b964df4113"/>
    <p:sldId xmlns:r="http://schemas.openxmlformats.org/officeDocument/2006/relationships" id="258" r:id="R6f1457e1abeb4f98"/>
    <p:sldId xmlns:r="http://schemas.openxmlformats.org/officeDocument/2006/relationships" id="259" r:id="R19746e78fb6246c2"/>
    <p:sldId xmlns:r="http://schemas.openxmlformats.org/officeDocument/2006/relationships" id="260" r:id="R230bd870b562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ff7597e5f47a4" /><Relationship Type="http://schemas.openxmlformats.org/officeDocument/2006/relationships/slide" Target="/ppt/slides/slide1.xml" Id="R53d28f8a8768464b" /><Relationship Type="http://schemas.openxmlformats.org/officeDocument/2006/relationships/slide" Target="/ppt/slides/slide2.xml" Id="R9dd2c9b964df4113" /><Relationship Type="http://schemas.openxmlformats.org/officeDocument/2006/relationships/slide" Target="/ppt/slides/slide3.xml" Id="R6f1457e1abeb4f98" /><Relationship Type="http://schemas.openxmlformats.org/officeDocument/2006/relationships/slide" Target="/ppt/slides/slide4.xml" Id="R19746e78fb6246c2" /><Relationship Type="http://schemas.openxmlformats.org/officeDocument/2006/relationships/slide" Target="/ppt/slides/slide5.xml" Id="R230bd870b562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04e47c761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037850d944896" /><Relationship Type="http://schemas.openxmlformats.org/officeDocument/2006/relationships/theme" Target="/ppt/slideMasters/theme/theme1.xml" Id="R62fdb289c393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037850d94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4496e4f70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14b8cde6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3ea052c74c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f5af25eb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9ce8f426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