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eaa6e4ea0e45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5b101f6d764f6d"/>
  </p:sldMasterIdLst>
  <p:sldIdLst>
    <p:sldId xmlns:r="http://schemas.openxmlformats.org/officeDocument/2006/relationships" id="256" r:id="R265d4e7d227641ba"/>
    <p:sldId xmlns:r="http://schemas.openxmlformats.org/officeDocument/2006/relationships" id="257" r:id="R1861cf2346ff46e4"/>
    <p:sldId xmlns:r="http://schemas.openxmlformats.org/officeDocument/2006/relationships" id="258" r:id="R5821e088f92f4409"/>
    <p:sldId xmlns:r="http://schemas.openxmlformats.org/officeDocument/2006/relationships" id="259" r:id="R400ccdc0e2564120"/>
    <p:sldId xmlns:r="http://schemas.openxmlformats.org/officeDocument/2006/relationships" id="260" r:id="R690f0ba8a0084aef"/>
    <p:sldId xmlns:r="http://schemas.openxmlformats.org/officeDocument/2006/relationships" id="261" r:id="R46c7e8f0843d4d72"/>
    <p:sldId xmlns:r="http://schemas.openxmlformats.org/officeDocument/2006/relationships" id="262" r:id="R93c90dc03fd245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5b101f6d764f6d" /><Relationship Type="http://schemas.openxmlformats.org/officeDocument/2006/relationships/slide" Target="/ppt/slides/slide1.xml" Id="R265d4e7d227641ba" /><Relationship Type="http://schemas.openxmlformats.org/officeDocument/2006/relationships/slide" Target="/ppt/slides/slide2.xml" Id="R1861cf2346ff46e4" /><Relationship Type="http://schemas.openxmlformats.org/officeDocument/2006/relationships/slide" Target="/ppt/slides/slide3.xml" Id="R5821e088f92f4409" /><Relationship Type="http://schemas.openxmlformats.org/officeDocument/2006/relationships/slide" Target="/ppt/slides/slide4.xml" Id="R400ccdc0e2564120" /><Relationship Type="http://schemas.openxmlformats.org/officeDocument/2006/relationships/slide" Target="/ppt/slides/slide5.xml" Id="R690f0ba8a0084aef" /><Relationship Type="http://schemas.openxmlformats.org/officeDocument/2006/relationships/slide" Target="/ppt/slides/slide6.xml" Id="R46c7e8f0843d4d72" /><Relationship Type="http://schemas.openxmlformats.org/officeDocument/2006/relationships/slide" Target="/ppt/slides/slide7.xml" Id="R93c90dc03fd245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c2c44792a944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aa77af5e6b4b79" /><Relationship Type="http://schemas.openxmlformats.org/officeDocument/2006/relationships/theme" Target="/ppt/slideMasters/theme/theme1.xml" Id="R11719c0fd08248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aa77af5e6b4b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0f6320df784a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bf364e1f0747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f773f4a3b541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9422720b3544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5496ed5e6c4f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38a90151294c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f8e6b5c22044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AVEN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AVEN REVISJON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2 185 000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336 957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382 943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1 592 673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1 998 624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KÅRE AVEN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Verven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4014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992 121 696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AVEN REVISJON AS</a:t>
            </a:r>
          </a:p>
        </p:txBody>
      </p:sp>
    </p:spTree>
  </p:cSld>
  <p:clrMapOvr>
    <a:masterClrMapping xmlns:a="http://schemas.openxmlformats.org/drawingml/2006/main"/>
  </p:clrMapOvr>
</p:sld>
</file>