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ca95ffffe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53db40685462c"/>
  </p:sldMasterIdLst>
  <p:sldIdLst>
    <p:sldId xmlns:r="http://schemas.openxmlformats.org/officeDocument/2006/relationships" id="256" r:id="Rbf06ec9fa8ad4bda"/>
    <p:sldId xmlns:r="http://schemas.openxmlformats.org/officeDocument/2006/relationships" id="257" r:id="Ra09ef595e34c4b1b"/>
    <p:sldId xmlns:r="http://schemas.openxmlformats.org/officeDocument/2006/relationships" id="258" r:id="R3842b70629c0461b"/>
    <p:sldId xmlns:r="http://schemas.openxmlformats.org/officeDocument/2006/relationships" id="259" r:id="R8435570cd4674e6b"/>
    <p:sldId xmlns:r="http://schemas.openxmlformats.org/officeDocument/2006/relationships" id="260" r:id="Rbf9e3a2e85344280"/>
    <p:sldId xmlns:r="http://schemas.openxmlformats.org/officeDocument/2006/relationships" id="261" r:id="Rb8c51bfefb8041e9"/>
    <p:sldId xmlns:r="http://schemas.openxmlformats.org/officeDocument/2006/relationships" id="262" r:id="R0e9ba97f48f9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53db40685462c" /><Relationship Type="http://schemas.openxmlformats.org/officeDocument/2006/relationships/slide" Target="/ppt/slides/slide1.xml" Id="Rbf06ec9fa8ad4bda" /><Relationship Type="http://schemas.openxmlformats.org/officeDocument/2006/relationships/slide" Target="/ppt/slides/slide2.xml" Id="Ra09ef595e34c4b1b" /><Relationship Type="http://schemas.openxmlformats.org/officeDocument/2006/relationships/slide" Target="/ppt/slides/slide3.xml" Id="R3842b70629c0461b" /><Relationship Type="http://schemas.openxmlformats.org/officeDocument/2006/relationships/slide" Target="/ppt/slides/slide4.xml" Id="R8435570cd4674e6b" /><Relationship Type="http://schemas.openxmlformats.org/officeDocument/2006/relationships/slide" Target="/ppt/slides/slide5.xml" Id="Rbf9e3a2e85344280" /><Relationship Type="http://schemas.openxmlformats.org/officeDocument/2006/relationships/slide" Target="/ppt/slides/slide6.xml" Id="Rb8c51bfefb8041e9" /><Relationship Type="http://schemas.openxmlformats.org/officeDocument/2006/relationships/slide" Target="/ppt/slides/slide7.xml" Id="R0e9ba97f48f9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d97a90e48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092345ed84a5c" /><Relationship Type="http://schemas.openxmlformats.org/officeDocument/2006/relationships/theme" Target="/ppt/slideMasters/theme/theme1.xml" Id="Rca8d656cccb44d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092345ed84a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e0ab45bf6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e1ce95c9b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270e82a01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2264a915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6abe03273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0d3ce8d9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84c833c5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BANDED PEAK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BANDED PEAK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33 741 095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33 745 146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BAKØY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992 136 863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BANDED PEAK AS</a:t>
            </a:r>
          </a:p>
        </p:txBody>
      </p:sp>
    </p:spTree>
  </p:cSld>
  <p:clrMapOvr>
    <a:masterClrMapping xmlns:a="http://schemas.openxmlformats.org/drawingml/2006/main"/>
  </p:clrMapOvr>
</p:sld>
</file>