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9b1dac270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f9c7cc5014a42"/>
  </p:sldMasterIdLst>
  <p:sldIdLst>
    <p:sldId xmlns:r="http://schemas.openxmlformats.org/officeDocument/2006/relationships" id="256" r:id="R02be1b95a2764455"/>
    <p:sldId xmlns:r="http://schemas.openxmlformats.org/officeDocument/2006/relationships" id="257" r:id="R46168ff20c1943bc"/>
    <p:sldId xmlns:r="http://schemas.openxmlformats.org/officeDocument/2006/relationships" id="258" r:id="Rad98d23d24c84172"/>
    <p:sldId xmlns:r="http://schemas.openxmlformats.org/officeDocument/2006/relationships" id="259" r:id="R4e143c18ddeb4288"/>
    <p:sldId xmlns:r="http://schemas.openxmlformats.org/officeDocument/2006/relationships" id="260" r:id="R0c6f169212c0479e"/>
    <p:sldId xmlns:r="http://schemas.openxmlformats.org/officeDocument/2006/relationships" id="261" r:id="R3e4506fc4463454a"/>
    <p:sldId xmlns:r="http://schemas.openxmlformats.org/officeDocument/2006/relationships" id="262" r:id="Re167727f0bcd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f9c7cc5014a42" /><Relationship Type="http://schemas.openxmlformats.org/officeDocument/2006/relationships/slide" Target="/ppt/slides/slide1.xml" Id="R02be1b95a2764455" /><Relationship Type="http://schemas.openxmlformats.org/officeDocument/2006/relationships/slide" Target="/ppt/slides/slide2.xml" Id="R46168ff20c1943bc" /><Relationship Type="http://schemas.openxmlformats.org/officeDocument/2006/relationships/slide" Target="/ppt/slides/slide3.xml" Id="Rad98d23d24c84172" /><Relationship Type="http://schemas.openxmlformats.org/officeDocument/2006/relationships/slide" Target="/ppt/slides/slide4.xml" Id="R4e143c18ddeb4288" /><Relationship Type="http://schemas.openxmlformats.org/officeDocument/2006/relationships/slide" Target="/ppt/slides/slide5.xml" Id="R0c6f169212c0479e" /><Relationship Type="http://schemas.openxmlformats.org/officeDocument/2006/relationships/slide" Target="/ppt/slides/slide6.xml" Id="R3e4506fc4463454a" /><Relationship Type="http://schemas.openxmlformats.org/officeDocument/2006/relationships/slide" Target="/ppt/slides/slide7.xml" Id="Re167727f0bcd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5624cc498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613cf0134246" /><Relationship Type="http://schemas.openxmlformats.org/officeDocument/2006/relationships/theme" Target="/ppt/slideMasters/theme/theme1.xml" Id="R10451ff12c6d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c613cf013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926c6938f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45160c0eb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5f9d0ee87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5823030e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1a4ceb12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6915ab9a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7261875a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20 078 653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29 523 894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THOMAS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992 145 285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