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296a60d99e42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c2fcb973b14718"/>
  </p:sldMasterIdLst>
  <p:sldIdLst>
    <p:sldId xmlns:r="http://schemas.openxmlformats.org/officeDocument/2006/relationships" id="256" r:id="Rb3efbfc9ef82488c"/>
    <p:sldId xmlns:r="http://schemas.openxmlformats.org/officeDocument/2006/relationships" id="257" r:id="Raceacaef8a764cd5"/>
    <p:sldId xmlns:r="http://schemas.openxmlformats.org/officeDocument/2006/relationships" id="258" r:id="Rd42464fbb6f14cf5"/>
    <p:sldId xmlns:r="http://schemas.openxmlformats.org/officeDocument/2006/relationships" id="259" r:id="R09794025f79244a6"/>
    <p:sldId xmlns:r="http://schemas.openxmlformats.org/officeDocument/2006/relationships" id="260" r:id="R7d5454a0306249d9"/>
    <p:sldId xmlns:r="http://schemas.openxmlformats.org/officeDocument/2006/relationships" id="261" r:id="R3ad41754f0f84443"/>
    <p:sldId xmlns:r="http://schemas.openxmlformats.org/officeDocument/2006/relationships" id="262" r:id="R0b02ef9700aa4d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c2fcb973b14718" /><Relationship Type="http://schemas.openxmlformats.org/officeDocument/2006/relationships/slide" Target="/ppt/slides/slide1.xml" Id="Rb3efbfc9ef82488c" /><Relationship Type="http://schemas.openxmlformats.org/officeDocument/2006/relationships/slide" Target="/ppt/slides/slide2.xml" Id="Raceacaef8a764cd5" /><Relationship Type="http://schemas.openxmlformats.org/officeDocument/2006/relationships/slide" Target="/ppt/slides/slide3.xml" Id="Rd42464fbb6f14cf5" /><Relationship Type="http://schemas.openxmlformats.org/officeDocument/2006/relationships/slide" Target="/ppt/slides/slide4.xml" Id="R09794025f79244a6" /><Relationship Type="http://schemas.openxmlformats.org/officeDocument/2006/relationships/slide" Target="/ppt/slides/slide5.xml" Id="R7d5454a0306249d9" /><Relationship Type="http://schemas.openxmlformats.org/officeDocument/2006/relationships/slide" Target="/ppt/slides/slide6.xml" Id="R3ad41754f0f84443" /><Relationship Type="http://schemas.openxmlformats.org/officeDocument/2006/relationships/slide" Target="/ppt/slides/slide7.xml" Id="R0b02ef9700aa4d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5e1c848c224e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853aa749bd41ea" /><Relationship Type="http://schemas.openxmlformats.org/officeDocument/2006/relationships/theme" Target="/ppt/slideMasters/theme/theme1.xml" Id="R9a50c56f9e4d42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853aa749bd41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175fecb4e4c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f3da203e44d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47565447947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8ac34e09d4d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bf6cb031a4f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d6f21e5da4c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7d2d362784f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PATAGONIA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PATAGONIA INVEST AS ble etablert [år] og holder til i Billingstad.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−224 776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25 220 317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146 529 091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153 745 358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STEINAR UPSAKER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Rugdefaret 102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54 30 69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per-s.upsaker@bassnet.no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992 201 940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PATAGONIA INVEST AS</a:t>
            </a:r>
          </a:p>
        </p:txBody>
      </p:sp>
    </p:spTree>
  </p:cSld>
  <p:clrMapOvr>
    <a:masterClrMapping xmlns:a="http://schemas.openxmlformats.org/drawingml/2006/main"/>
  </p:clrMapOvr>
</p:sld>
</file>